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6"/>
  </p:notesMasterIdLst>
  <p:sldIdLst>
    <p:sldId id="260" r:id="rId2"/>
    <p:sldId id="303" r:id="rId3"/>
    <p:sldId id="325" r:id="rId4"/>
    <p:sldId id="318" r:id="rId5"/>
    <p:sldId id="319" r:id="rId6"/>
    <p:sldId id="320" r:id="rId7"/>
    <p:sldId id="321" r:id="rId8"/>
    <p:sldId id="322" r:id="rId9"/>
    <p:sldId id="323" r:id="rId10"/>
    <p:sldId id="324" r:id="rId11"/>
    <p:sldId id="265" r:id="rId12"/>
    <p:sldId id="326" r:id="rId13"/>
    <p:sldId id="327" r:id="rId14"/>
    <p:sldId id="309" r:id="rId15"/>
    <p:sldId id="263" r:id="rId16"/>
    <p:sldId id="264" r:id="rId17"/>
    <p:sldId id="310" r:id="rId18"/>
    <p:sldId id="311" r:id="rId19"/>
    <p:sldId id="312" r:id="rId20"/>
    <p:sldId id="313" r:id="rId21"/>
    <p:sldId id="314" r:id="rId22"/>
    <p:sldId id="315" r:id="rId23"/>
    <p:sldId id="316" r:id="rId24"/>
    <p:sldId id="317" r:id="rId25"/>
    <p:sldId id="269" r:id="rId26"/>
    <p:sldId id="270" r:id="rId27"/>
    <p:sldId id="271" r:id="rId28"/>
    <p:sldId id="272" r:id="rId29"/>
    <p:sldId id="273" r:id="rId30"/>
    <p:sldId id="328" r:id="rId31"/>
    <p:sldId id="274" r:id="rId32"/>
    <p:sldId id="330" r:id="rId33"/>
    <p:sldId id="332" r:id="rId34"/>
    <p:sldId id="331"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47">
          <p15:clr>
            <a:srgbClr val="A4A3A4"/>
          </p15:clr>
        </p15:guide>
        <p15:guide id="3" pos="7333">
          <p15:clr>
            <a:srgbClr val="A4A3A4"/>
          </p15:clr>
        </p15:guide>
        <p15:guide id="4"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9" roundtripDataSignature="AMtx7mh+9/dCSlYobEHwms6iFvXqxM7F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6"/>
    <p:restoredTop sz="92410"/>
  </p:normalViewPr>
  <p:slideViewPr>
    <p:cSldViewPr snapToGrid="0">
      <p:cViewPr varScale="1">
        <p:scale>
          <a:sx n="121" d="100"/>
          <a:sy n="121" d="100"/>
        </p:scale>
        <p:origin x="944" y="168"/>
      </p:cViewPr>
      <p:guideLst>
        <p:guide orient="horz" pos="2160"/>
        <p:guide pos="347"/>
        <p:guide pos="7333"/>
        <p:guide pos="3840"/>
      </p:guideLst>
    </p:cSldViewPr>
  </p:slideViewPr>
  <p:notesTextViewPr>
    <p:cViewPr>
      <p:scale>
        <a:sx n="1" d="1"/>
        <a:sy n="1" d="1"/>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p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1" name="Google Shape;154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65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df25717a2_0_6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6df25717a2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55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df25717a2_0_6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df25717a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660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df25717a2_0_6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df25717a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48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df25717a2_0_6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df25717a2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457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df25717a2_0_6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df25717a2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514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df25717a2_0_6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df25717a2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99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1"/>
        <p:cNvGrpSpPr/>
        <p:nvPr/>
      </p:nvGrpSpPr>
      <p:grpSpPr>
        <a:xfrm>
          <a:off x="0" y="0"/>
          <a:ext cx="0" cy="0"/>
          <a:chOff x="0" y="0"/>
          <a:chExt cx="0" cy="0"/>
        </a:xfrm>
      </p:grpSpPr>
      <p:sp>
        <p:nvSpPr>
          <p:cNvPr id="32" name="Google Shape;32;p13"/>
          <p:cNvSpPr>
            <a:spLocks noGrp="1"/>
          </p:cNvSpPr>
          <p:nvPr>
            <p:ph type="pic" idx="2"/>
          </p:nvPr>
        </p:nvSpPr>
        <p:spPr>
          <a:xfrm>
            <a:off x="0" y="0"/>
            <a:ext cx="12192000" cy="305593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3" name="Google Shape;3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4" name="Google Shape;34;p13"/>
          <p:cNvGrpSpPr/>
          <p:nvPr/>
        </p:nvGrpSpPr>
        <p:grpSpPr>
          <a:xfrm>
            <a:off x="338952" y="6409324"/>
            <a:ext cx="224082" cy="221156"/>
            <a:chOff x="4328868" y="5502988"/>
            <a:chExt cx="500307" cy="493774"/>
          </a:xfrm>
        </p:grpSpPr>
        <p:sp>
          <p:nvSpPr>
            <p:cNvPr id="35" name="Google Shape;35;p1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 name="Google Shape;36;p1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7" name="Google Shape;37;p13"/>
          <p:cNvGrpSpPr/>
          <p:nvPr/>
        </p:nvGrpSpPr>
        <p:grpSpPr>
          <a:xfrm flipH="1">
            <a:off x="11637433" y="6409324"/>
            <a:ext cx="224082" cy="221156"/>
            <a:chOff x="4328868" y="5502988"/>
            <a:chExt cx="500307" cy="493774"/>
          </a:xfrm>
        </p:grpSpPr>
        <p:sp>
          <p:nvSpPr>
            <p:cNvPr id="38" name="Google Shape;38;p1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 name="Google Shape;39;p1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0" name="Google Shape;40;p13"/>
          <p:cNvGrpSpPr/>
          <p:nvPr/>
        </p:nvGrpSpPr>
        <p:grpSpPr>
          <a:xfrm>
            <a:off x="0" y="6824981"/>
            <a:ext cx="12192000" cy="45719"/>
            <a:chOff x="0" y="6756401"/>
            <a:chExt cx="12192000" cy="114300"/>
          </a:xfrm>
        </p:grpSpPr>
        <p:sp>
          <p:nvSpPr>
            <p:cNvPr id="41" name="Google Shape;41;p1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 name="Google Shape;42;p1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 name="Google Shape;43;p1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4" name="Google Shape;44;p1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 name="Google Shape;45;p1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46" name="Google Shape;46;p13"/>
          <p:cNvGrpSpPr/>
          <p:nvPr/>
        </p:nvGrpSpPr>
        <p:grpSpPr>
          <a:xfrm>
            <a:off x="0" y="3067050"/>
            <a:ext cx="12192000" cy="45719"/>
            <a:chOff x="0" y="6756401"/>
            <a:chExt cx="12192000" cy="114300"/>
          </a:xfrm>
        </p:grpSpPr>
        <p:sp>
          <p:nvSpPr>
            <p:cNvPr id="47" name="Google Shape;47;p1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 name="Google Shape;48;p1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 name="Google Shape;49;p1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 name="Google Shape;50;p1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 name="Google Shape;51;p1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C Mockup">
  <p:cSld name="PC Mockup">
    <p:spTree>
      <p:nvGrpSpPr>
        <p:cNvPr id="1" name="Shape 297"/>
        <p:cNvGrpSpPr/>
        <p:nvPr/>
      </p:nvGrpSpPr>
      <p:grpSpPr>
        <a:xfrm>
          <a:off x="0" y="0"/>
          <a:ext cx="0" cy="0"/>
          <a:chOff x="0" y="0"/>
          <a:chExt cx="0" cy="0"/>
        </a:xfrm>
      </p:grpSpPr>
      <p:sp>
        <p:nvSpPr>
          <p:cNvPr id="298" name="Google Shape;298;p22"/>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22"/>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301" name="Google Shape;301;p22"/>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302" name="Google Shape;302;p22"/>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03" name="Google Shape;303;p22"/>
          <p:cNvGrpSpPr/>
          <p:nvPr/>
        </p:nvGrpSpPr>
        <p:grpSpPr>
          <a:xfrm>
            <a:off x="338952" y="6409324"/>
            <a:ext cx="224082" cy="221156"/>
            <a:chOff x="4328868" y="5502988"/>
            <a:chExt cx="500307" cy="493774"/>
          </a:xfrm>
        </p:grpSpPr>
        <p:sp>
          <p:nvSpPr>
            <p:cNvPr id="304" name="Google Shape;304;p22">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5" name="Google Shape;305;p22">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06" name="Google Shape;306;p22"/>
          <p:cNvGrpSpPr/>
          <p:nvPr/>
        </p:nvGrpSpPr>
        <p:grpSpPr>
          <a:xfrm flipH="1">
            <a:off x="11637433" y="6409324"/>
            <a:ext cx="224082" cy="221156"/>
            <a:chOff x="4328868" y="5502988"/>
            <a:chExt cx="500307" cy="493774"/>
          </a:xfrm>
        </p:grpSpPr>
        <p:sp>
          <p:nvSpPr>
            <p:cNvPr id="307" name="Google Shape;307;p22">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8" name="Google Shape;308;p22">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09" name="Google Shape;309;p22"/>
          <p:cNvGrpSpPr/>
          <p:nvPr/>
        </p:nvGrpSpPr>
        <p:grpSpPr>
          <a:xfrm>
            <a:off x="0" y="6824981"/>
            <a:ext cx="12192000" cy="45719"/>
            <a:chOff x="0" y="6756401"/>
            <a:chExt cx="12192000" cy="114300"/>
          </a:xfrm>
        </p:grpSpPr>
        <p:sp>
          <p:nvSpPr>
            <p:cNvPr id="310" name="Google Shape;310;p2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1" name="Google Shape;311;p2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2" name="Google Shape;312;p2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3" name="Google Shape;313;p2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4" name="Google Shape;314;p2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15" name="Google Shape;315;p22"/>
          <p:cNvGrpSpPr/>
          <p:nvPr/>
        </p:nvGrpSpPr>
        <p:grpSpPr>
          <a:xfrm>
            <a:off x="0" y="0"/>
            <a:ext cx="12192000" cy="45719"/>
            <a:chOff x="0" y="6756401"/>
            <a:chExt cx="12192000" cy="114300"/>
          </a:xfrm>
        </p:grpSpPr>
        <p:sp>
          <p:nvSpPr>
            <p:cNvPr id="316" name="Google Shape;316;p2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7" name="Google Shape;317;p2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8" name="Google Shape;318;p2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9" name="Google Shape;319;p2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0" name="Google Shape;320;p2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21" name="Google Shape;321;p22"/>
          <p:cNvSpPr>
            <a:spLocks noGrp="1"/>
          </p:cNvSpPr>
          <p:nvPr>
            <p:ph type="pic" idx="2"/>
          </p:nvPr>
        </p:nvSpPr>
        <p:spPr>
          <a:xfrm>
            <a:off x="807660" y="2019300"/>
            <a:ext cx="4896000" cy="29845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2">
                                            <p:txEl>
                                              <p:pRg st="0" end="0"/>
                                            </p:txEl>
                                          </p:spTgt>
                                        </p:tgtEl>
                                        <p:attrNameLst>
                                          <p:attrName>style.visibility</p:attrName>
                                        </p:attrNameLst>
                                      </p:cBhvr>
                                      <p:to>
                                        <p:strVal val="visible"/>
                                      </p:to>
                                    </p:set>
                                    <p:animEffect transition="in" filter="fade">
                                      <p:cBhvr>
                                        <p:cTn id="11" dur="500"/>
                                        <p:tgtEl>
                                          <p:spTgt spid="30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2">
                                            <p:txEl>
                                              <p:pRg st="1" end="1"/>
                                            </p:txEl>
                                          </p:spTgt>
                                        </p:tgtEl>
                                        <p:attrNameLst>
                                          <p:attrName>style.visibility</p:attrName>
                                        </p:attrNameLst>
                                      </p:cBhvr>
                                      <p:to>
                                        <p:strVal val="visible"/>
                                      </p:to>
                                    </p:set>
                                    <p:animEffect transition="in" filter="fade">
                                      <p:cBhvr>
                                        <p:cTn id="15" dur="500"/>
                                        <p:tgtEl>
                                          <p:spTgt spid="30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2">
                                            <p:txEl>
                                              <p:pRg st="2" end="2"/>
                                            </p:txEl>
                                          </p:spTgt>
                                        </p:tgtEl>
                                        <p:attrNameLst>
                                          <p:attrName>style.visibility</p:attrName>
                                        </p:attrNameLst>
                                      </p:cBhvr>
                                      <p:to>
                                        <p:strVal val="visible"/>
                                      </p:to>
                                    </p:set>
                                    <p:animEffect transition="in" filter="fade">
                                      <p:cBhvr>
                                        <p:cTn id="19" dur="500"/>
                                        <p:tgtEl>
                                          <p:spTgt spid="30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2">
                                            <p:txEl>
                                              <p:pRg st="3" end="3"/>
                                            </p:txEl>
                                          </p:spTgt>
                                        </p:tgtEl>
                                        <p:attrNameLst>
                                          <p:attrName>style.visibility</p:attrName>
                                        </p:attrNameLst>
                                      </p:cBhvr>
                                      <p:to>
                                        <p:strVal val="visible"/>
                                      </p:to>
                                    </p:set>
                                    <p:animEffect transition="in" filter="fade">
                                      <p:cBhvr>
                                        <p:cTn id="23" dur="500"/>
                                        <p:tgtEl>
                                          <p:spTgt spid="30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2">
                                            <p:txEl>
                                              <p:pRg st="4" end="4"/>
                                            </p:txEl>
                                          </p:spTgt>
                                        </p:tgtEl>
                                        <p:attrNameLst>
                                          <p:attrName>style.visibility</p:attrName>
                                        </p:attrNameLst>
                                      </p:cBhvr>
                                      <p:to>
                                        <p:strVal val="visible"/>
                                      </p:to>
                                    </p:set>
                                    <p:animEffect transition="in" filter="fade">
                                      <p:cBhvr>
                                        <p:cTn id="27" dur="500"/>
                                        <p:tgtEl>
                                          <p:spTgt spid="30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2">
                                            <p:txEl>
                                              <p:pRg st="5" end="5"/>
                                            </p:txEl>
                                          </p:spTgt>
                                        </p:tgtEl>
                                        <p:attrNameLst>
                                          <p:attrName>style.visibility</p:attrName>
                                        </p:attrNameLst>
                                      </p:cBhvr>
                                      <p:to>
                                        <p:strVal val="visible"/>
                                      </p:to>
                                    </p:set>
                                    <p:animEffect transition="in" filter="fade">
                                      <p:cBhvr>
                                        <p:cTn id="31" dur="500"/>
                                        <p:tgtEl>
                                          <p:spTgt spid="30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2">
                                            <p:txEl>
                                              <p:pRg st="6" end="6"/>
                                            </p:txEl>
                                          </p:spTgt>
                                        </p:tgtEl>
                                        <p:attrNameLst>
                                          <p:attrName>style.visibility</p:attrName>
                                        </p:attrNameLst>
                                      </p:cBhvr>
                                      <p:to>
                                        <p:strVal val="visible"/>
                                      </p:to>
                                    </p:set>
                                    <p:animEffect transition="in" filter="fade">
                                      <p:cBhvr>
                                        <p:cTn id="35" dur="500"/>
                                        <p:tgtEl>
                                          <p:spTgt spid="30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2">
                                            <p:txEl>
                                              <p:pRg st="7" end="7"/>
                                            </p:txEl>
                                          </p:spTgt>
                                        </p:tgtEl>
                                        <p:attrNameLst>
                                          <p:attrName>style.visibility</p:attrName>
                                        </p:attrNameLst>
                                      </p:cBhvr>
                                      <p:to>
                                        <p:strVal val="visible"/>
                                      </p:to>
                                    </p:set>
                                    <p:animEffect transition="in" filter="fade">
                                      <p:cBhvr>
                                        <p:cTn id="39" dur="500"/>
                                        <p:tgtEl>
                                          <p:spTgt spid="30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2">
                                            <p:txEl>
                                              <p:pRg st="8" end="8"/>
                                            </p:txEl>
                                          </p:spTgt>
                                        </p:tgtEl>
                                        <p:attrNameLst>
                                          <p:attrName>style.visibility</p:attrName>
                                        </p:attrNameLst>
                                      </p:cBhvr>
                                      <p:to>
                                        <p:strVal val="visible"/>
                                      </p:to>
                                    </p:set>
                                    <p:animEffect transition="in" filter="fade">
                                      <p:cBhvr>
                                        <p:cTn id="43" dur="500"/>
                                        <p:tgtEl>
                                          <p:spTgt spid="3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rowser mockup">
  <p:cSld name="Browser mockup">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4" name="Google Shape;32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23"/>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326" name="Google Shape;326;p23"/>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327" name="Google Shape;327;p23"/>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28" name="Google Shape;328;p23"/>
          <p:cNvGrpSpPr/>
          <p:nvPr/>
        </p:nvGrpSpPr>
        <p:grpSpPr>
          <a:xfrm>
            <a:off x="338952" y="6409324"/>
            <a:ext cx="224082" cy="221156"/>
            <a:chOff x="4328868" y="5502988"/>
            <a:chExt cx="500307" cy="493774"/>
          </a:xfrm>
        </p:grpSpPr>
        <p:sp>
          <p:nvSpPr>
            <p:cNvPr id="329" name="Google Shape;329;p2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0" name="Google Shape;330;p2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31" name="Google Shape;331;p23"/>
          <p:cNvGrpSpPr/>
          <p:nvPr/>
        </p:nvGrpSpPr>
        <p:grpSpPr>
          <a:xfrm flipH="1">
            <a:off x="11637433" y="6409324"/>
            <a:ext cx="224082" cy="221156"/>
            <a:chOff x="4328868" y="5502988"/>
            <a:chExt cx="500307" cy="493774"/>
          </a:xfrm>
        </p:grpSpPr>
        <p:sp>
          <p:nvSpPr>
            <p:cNvPr id="332" name="Google Shape;332;p2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3" name="Google Shape;333;p2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34" name="Google Shape;334;p23"/>
          <p:cNvGrpSpPr/>
          <p:nvPr/>
        </p:nvGrpSpPr>
        <p:grpSpPr>
          <a:xfrm>
            <a:off x="0" y="6824981"/>
            <a:ext cx="12192000" cy="45719"/>
            <a:chOff x="0" y="6756401"/>
            <a:chExt cx="12192000" cy="114300"/>
          </a:xfrm>
        </p:grpSpPr>
        <p:sp>
          <p:nvSpPr>
            <p:cNvPr id="335" name="Google Shape;335;p2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6" name="Google Shape;336;p2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7" name="Google Shape;337;p2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8" name="Google Shape;338;p2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9" name="Google Shape;339;p2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40" name="Google Shape;340;p23"/>
          <p:cNvGrpSpPr/>
          <p:nvPr/>
        </p:nvGrpSpPr>
        <p:grpSpPr>
          <a:xfrm>
            <a:off x="0" y="0"/>
            <a:ext cx="12192000" cy="45719"/>
            <a:chOff x="0" y="6756401"/>
            <a:chExt cx="12192000" cy="114300"/>
          </a:xfrm>
        </p:grpSpPr>
        <p:sp>
          <p:nvSpPr>
            <p:cNvPr id="341" name="Google Shape;341;p2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2" name="Google Shape;342;p2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3" name="Google Shape;343;p2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4" name="Google Shape;344;p2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5" name="Google Shape;345;p2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46" name="Google Shape;346;p23"/>
          <p:cNvSpPr>
            <a:spLocks noGrp="1"/>
          </p:cNvSpPr>
          <p:nvPr>
            <p:ph type="pic" idx="2"/>
          </p:nvPr>
        </p:nvSpPr>
        <p:spPr>
          <a:xfrm>
            <a:off x="4521200" y="2286000"/>
            <a:ext cx="2946400" cy="21764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47" name="Google Shape;347;p23"/>
          <p:cNvSpPr>
            <a:spLocks noGrp="1"/>
          </p:cNvSpPr>
          <p:nvPr>
            <p:ph type="pic" idx="3"/>
          </p:nvPr>
        </p:nvSpPr>
        <p:spPr>
          <a:xfrm>
            <a:off x="7450667" y="2172942"/>
            <a:ext cx="2563560" cy="193682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48" name="Google Shape;348;p23"/>
          <p:cNvSpPr>
            <a:spLocks noGrp="1"/>
          </p:cNvSpPr>
          <p:nvPr>
            <p:ph type="pic" idx="4"/>
          </p:nvPr>
        </p:nvSpPr>
        <p:spPr>
          <a:xfrm>
            <a:off x="2013110" y="2172863"/>
            <a:ext cx="2563560" cy="193682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49" name="Google Shape;349;p23"/>
          <p:cNvSpPr>
            <a:spLocks noGrp="1"/>
          </p:cNvSpPr>
          <p:nvPr>
            <p:ph type="pic" idx="5"/>
          </p:nvPr>
        </p:nvSpPr>
        <p:spPr>
          <a:xfrm>
            <a:off x="9538740" y="2004623"/>
            <a:ext cx="2236920" cy="17030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50" name="Google Shape;350;p23"/>
          <p:cNvSpPr>
            <a:spLocks noGrp="1"/>
          </p:cNvSpPr>
          <p:nvPr>
            <p:ph type="pic" idx="6"/>
          </p:nvPr>
        </p:nvSpPr>
        <p:spPr>
          <a:xfrm>
            <a:off x="347481" y="2004623"/>
            <a:ext cx="2236920" cy="17030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
                                            <p:txEl>
                                              <p:pRg st="0" end="0"/>
                                            </p:txEl>
                                          </p:spTgt>
                                        </p:tgtEl>
                                        <p:attrNameLst>
                                          <p:attrName>style.visibility</p:attrName>
                                        </p:attrNameLst>
                                      </p:cBhvr>
                                      <p:to>
                                        <p:strVal val="visible"/>
                                      </p:to>
                                    </p:set>
                                    <p:animEffect transition="in" filter="fade">
                                      <p:cBhvr>
                                        <p:cTn id="11" dur="500"/>
                                        <p:tgtEl>
                                          <p:spTgt spid="3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7">
                                            <p:txEl>
                                              <p:pRg st="1" end="1"/>
                                            </p:txEl>
                                          </p:spTgt>
                                        </p:tgtEl>
                                        <p:attrNameLst>
                                          <p:attrName>style.visibility</p:attrName>
                                        </p:attrNameLst>
                                      </p:cBhvr>
                                      <p:to>
                                        <p:strVal val="visible"/>
                                      </p:to>
                                    </p:set>
                                    <p:animEffect transition="in" filter="fade">
                                      <p:cBhvr>
                                        <p:cTn id="15" dur="500"/>
                                        <p:tgtEl>
                                          <p:spTgt spid="32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
                                            <p:txEl>
                                              <p:pRg st="2" end="2"/>
                                            </p:txEl>
                                          </p:spTgt>
                                        </p:tgtEl>
                                        <p:attrNameLst>
                                          <p:attrName>style.visibility</p:attrName>
                                        </p:attrNameLst>
                                      </p:cBhvr>
                                      <p:to>
                                        <p:strVal val="visible"/>
                                      </p:to>
                                    </p:set>
                                    <p:animEffect transition="in" filter="fade">
                                      <p:cBhvr>
                                        <p:cTn id="19" dur="500"/>
                                        <p:tgtEl>
                                          <p:spTgt spid="32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7">
                                            <p:txEl>
                                              <p:pRg st="3" end="3"/>
                                            </p:txEl>
                                          </p:spTgt>
                                        </p:tgtEl>
                                        <p:attrNameLst>
                                          <p:attrName>style.visibility</p:attrName>
                                        </p:attrNameLst>
                                      </p:cBhvr>
                                      <p:to>
                                        <p:strVal val="visible"/>
                                      </p:to>
                                    </p:set>
                                    <p:animEffect transition="in" filter="fade">
                                      <p:cBhvr>
                                        <p:cTn id="23" dur="500"/>
                                        <p:tgtEl>
                                          <p:spTgt spid="32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7">
                                            <p:txEl>
                                              <p:pRg st="4" end="4"/>
                                            </p:txEl>
                                          </p:spTgt>
                                        </p:tgtEl>
                                        <p:attrNameLst>
                                          <p:attrName>style.visibility</p:attrName>
                                        </p:attrNameLst>
                                      </p:cBhvr>
                                      <p:to>
                                        <p:strVal val="visible"/>
                                      </p:to>
                                    </p:set>
                                    <p:animEffect transition="in" filter="fade">
                                      <p:cBhvr>
                                        <p:cTn id="27" dur="500"/>
                                        <p:tgtEl>
                                          <p:spTgt spid="32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7">
                                            <p:txEl>
                                              <p:pRg st="5" end="5"/>
                                            </p:txEl>
                                          </p:spTgt>
                                        </p:tgtEl>
                                        <p:attrNameLst>
                                          <p:attrName>style.visibility</p:attrName>
                                        </p:attrNameLst>
                                      </p:cBhvr>
                                      <p:to>
                                        <p:strVal val="visible"/>
                                      </p:to>
                                    </p:set>
                                    <p:animEffect transition="in" filter="fade">
                                      <p:cBhvr>
                                        <p:cTn id="31" dur="500"/>
                                        <p:tgtEl>
                                          <p:spTgt spid="32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7">
                                            <p:txEl>
                                              <p:pRg st="6" end="6"/>
                                            </p:txEl>
                                          </p:spTgt>
                                        </p:tgtEl>
                                        <p:attrNameLst>
                                          <p:attrName>style.visibility</p:attrName>
                                        </p:attrNameLst>
                                      </p:cBhvr>
                                      <p:to>
                                        <p:strVal val="visible"/>
                                      </p:to>
                                    </p:set>
                                    <p:animEffect transition="in" filter="fade">
                                      <p:cBhvr>
                                        <p:cTn id="35" dur="500"/>
                                        <p:tgtEl>
                                          <p:spTgt spid="32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27">
                                            <p:txEl>
                                              <p:pRg st="7" end="7"/>
                                            </p:txEl>
                                          </p:spTgt>
                                        </p:tgtEl>
                                        <p:attrNameLst>
                                          <p:attrName>style.visibility</p:attrName>
                                        </p:attrNameLst>
                                      </p:cBhvr>
                                      <p:to>
                                        <p:strVal val="visible"/>
                                      </p:to>
                                    </p:set>
                                    <p:animEffect transition="in" filter="fade">
                                      <p:cBhvr>
                                        <p:cTn id="39" dur="500"/>
                                        <p:tgtEl>
                                          <p:spTgt spid="32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27">
                                            <p:txEl>
                                              <p:pRg st="8" end="8"/>
                                            </p:txEl>
                                          </p:spTgt>
                                        </p:tgtEl>
                                        <p:attrNameLst>
                                          <p:attrName>style.visibility</p:attrName>
                                        </p:attrNameLst>
                                      </p:cBhvr>
                                      <p:to>
                                        <p:strVal val="visible"/>
                                      </p:to>
                                    </p:set>
                                    <p:animEffect transition="in" filter="fade">
                                      <p:cBhvr>
                                        <p:cTn id="43" dur="500"/>
                                        <p:tgtEl>
                                          <p:spTgt spid="3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3" name="Google Shape;35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24"/>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355" name="Google Shape;355;p24"/>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356" name="Google Shape;356;p24"/>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57" name="Google Shape;357;p24"/>
          <p:cNvGrpSpPr/>
          <p:nvPr/>
        </p:nvGrpSpPr>
        <p:grpSpPr>
          <a:xfrm>
            <a:off x="338952" y="6409324"/>
            <a:ext cx="224082" cy="221156"/>
            <a:chOff x="4328868" y="5502988"/>
            <a:chExt cx="500307" cy="493774"/>
          </a:xfrm>
        </p:grpSpPr>
        <p:sp>
          <p:nvSpPr>
            <p:cNvPr id="358" name="Google Shape;358;p24">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9" name="Google Shape;359;p24">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60" name="Google Shape;360;p24"/>
          <p:cNvGrpSpPr/>
          <p:nvPr/>
        </p:nvGrpSpPr>
        <p:grpSpPr>
          <a:xfrm flipH="1">
            <a:off x="11637433" y="6409324"/>
            <a:ext cx="224082" cy="221156"/>
            <a:chOff x="4328868" y="5502988"/>
            <a:chExt cx="500307" cy="493774"/>
          </a:xfrm>
        </p:grpSpPr>
        <p:sp>
          <p:nvSpPr>
            <p:cNvPr id="361" name="Google Shape;361;p24">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2" name="Google Shape;362;p24">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63" name="Google Shape;363;p24"/>
          <p:cNvGrpSpPr/>
          <p:nvPr/>
        </p:nvGrpSpPr>
        <p:grpSpPr>
          <a:xfrm>
            <a:off x="0" y="6824981"/>
            <a:ext cx="12192000" cy="45719"/>
            <a:chOff x="0" y="6756401"/>
            <a:chExt cx="12192000" cy="114300"/>
          </a:xfrm>
        </p:grpSpPr>
        <p:sp>
          <p:nvSpPr>
            <p:cNvPr id="364" name="Google Shape;364;p2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65" name="Google Shape;365;p2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66" name="Google Shape;366;p2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67" name="Google Shape;367;p2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68" name="Google Shape;368;p2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69" name="Google Shape;369;p24"/>
          <p:cNvGrpSpPr/>
          <p:nvPr/>
        </p:nvGrpSpPr>
        <p:grpSpPr>
          <a:xfrm>
            <a:off x="0" y="0"/>
            <a:ext cx="12192000" cy="45719"/>
            <a:chOff x="0" y="6756401"/>
            <a:chExt cx="12192000" cy="114300"/>
          </a:xfrm>
        </p:grpSpPr>
        <p:sp>
          <p:nvSpPr>
            <p:cNvPr id="370" name="Google Shape;370;p2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1" name="Google Shape;371;p2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2" name="Google Shape;372;p2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3" name="Google Shape;373;p2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4" name="Google Shape;374;p2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75" name="Google Shape;375;p24"/>
          <p:cNvSpPr>
            <a:spLocks noGrp="1"/>
          </p:cNvSpPr>
          <p:nvPr>
            <p:ph type="pic" idx="2"/>
          </p:nvPr>
        </p:nvSpPr>
        <p:spPr>
          <a:xfrm>
            <a:off x="679859" y="2846640"/>
            <a:ext cx="1219137" cy="1149869"/>
          </a:xfrm>
          <a:prstGeom prst="roundRect">
            <a:avLst>
              <a:gd name="adj" fmla="val 16667"/>
            </a:avLst>
          </a:prstGeom>
          <a:noFill/>
          <a:ln>
            <a:noFill/>
          </a:ln>
          <a:effectLst>
            <a:reflection stA="52000" endA="300" endPos="35000" sy="-100000" algn="bl" rotWithShape="0"/>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00"/>
              <a:buFont typeface="Arial"/>
              <a:buChar char="•"/>
              <a:defRPr sz="10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76" name="Google Shape;376;p24"/>
          <p:cNvSpPr>
            <a:spLocks noGrp="1"/>
          </p:cNvSpPr>
          <p:nvPr>
            <p:ph type="pic" idx="3"/>
          </p:nvPr>
        </p:nvSpPr>
        <p:spPr>
          <a:xfrm>
            <a:off x="679859" y="4732194"/>
            <a:ext cx="1219137" cy="1149869"/>
          </a:xfrm>
          <a:prstGeom prst="roundRect">
            <a:avLst>
              <a:gd name="adj" fmla="val 16667"/>
            </a:avLst>
          </a:prstGeom>
          <a:noFill/>
          <a:ln>
            <a:noFill/>
          </a:ln>
          <a:effectLst>
            <a:reflection stA="52000" endA="300" endPos="35000" sy="-100000" algn="bl" rotWithShape="0"/>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00"/>
              <a:buFont typeface="Arial"/>
              <a:buChar char="•"/>
              <a:defRPr sz="10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77" name="Google Shape;377;p24"/>
          <p:cNvSpPr>
            <a:spLocks noGrp="1"/>
          </p:cNvSpPr>
          <p:nvPr>
            <p:ph type="pic" idx="4"/>
          </p:nvPr>
        </p:nvSpPr>
        <p:spPr>
          <a:xfrm>
            <a:off x="6079375" y="4732194"/>
            <a:ext cx="1219137" cy="1149869"/>
          </a:xfrm>
          <a:prstGeom prst="roundRect">
            <a:avLst>
              <a:gd name="adj" fmla="val 16667"/>
            </a:avLst>
          </a:prstGeom>
          <a:noFill/>
          <a:ln>
            <a:noFill/>
          </a:ln>
          <a:effectLst>
            <a:reflection stA="52000" endA="300" endPos="35000" sy="-100000" algn="bl" rotWithShape="0"/>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00"/>
              <a:buFont typeface="Arial"/>
              <a:buChar char="•"/>
              <a:defRPr sz="10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78" name="Google Shape;378;p24"/>
          <p:cNvSpPr>
            <a:spLocks noGrp="1"/>
          </p:cNvSpPr>
          <p:nvPr>
            <p:ph type="pic" idx="5"/>
          </p:nvPr>
        </p:nvSpPr>
        <p:spPr>
          <a:xfrm>
            <a:off x="6079375" y="2846640"/>
            <a:ext cx="1219137" cy="1149869"/>
          </a:xfrm>
          <a:prstGeom prst="roundRect">
            <a:avLst>
              <a:gd name="adj" fmla="val 16667"/>
            </a:avLst>
          </a:prstGeom>
          <a:noFill/>
          <a:ln>
            <a:noFill/>
          </a:ln>
          <a:effectLst>
            <a:reflection stA="52000" endA="300" endPos="35000" sy="-100000" algn="bl" rotWithShape="0"/>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00"/>
              <a:buFont typeface="Arial"/>
              <a:buChar char="•"/>
              <a:defRPr sz="10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6">
                                            <p:txEl>
                                              <p:pRg st="0" end="0"/>
                                            </p:txEl>
                                          </p:spTgt>
                                        </p:tgtEl>
                                        <p:attrNameLst>
                                          <p:attrName>style.visibility</p:attrName>
                                        </p:attrNameLst>
                                      </p:cBhvr>
                                      <p:to>
                                        <p:strVal val="visible"/>
                                      </p:to>
                                    </p:set>
                                    <p:animEffect transition="in" filter="fade">
                                      <p:cBhvr>
                                        <p:cTn id="11" dur="500"/>
                                        <p:tgtEl>
                                          <p:spTgt spid="35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6">
                                            <p:txEl>
                                              <p:pRg st="1" end="1"/>
                                            </p:txEl>
                                          </p:spTgt>
                                        </p:tgtEl>
                                        <p:attrNameLst>
                                          <p:attrName>style.visibility</p:attrName>
                                        </p:attrNameLst>
                                      </p:cBhvr>
                                      <p:to>
                                        <p:strVal val="visible"/>
                                      </p:to>
                                    </p:set>
                                    <p:animEffect transition="in" filter="fade">
                                      <p:cBhvr>
                                        <p:cTn id="15" dur="500"/>
                                        <p:tgtEl>
                                          <p:spTgt spid="35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6">
                                            <p:txEl>
                                              <p:pRg st="2" end="2"/>
                                            </p:txEl>
                                          </p:spTgt>
                                        </p:tgtEl>
                                        <p:attrNameLst>
                                          <p:attrName>style.visibility</p:attrName>
                                        </p:attrNameLst>
                                      </p:cBhvr>
                                      <p:to>
                                        <p:strVal val="visible"/>
                                      </p:to>
                                    </p:set>
                                    <p:animEffect transition="in" filter="fade">
                                      <p:cBhvr>
                                        <p:cTn id="19" dur="500"/>
                                        <p:tgtEl>
                                          <p:spTgt spid="35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6">
                                            <p:txEl>
                                              <p:pRg st="3" end="3"/>
                                            </p:txEl>
                                          </p:spTgt>
                                        </p:tgtEl>
                                        <p:attrNameLst>
                                          <p:attrName>style.visibility</p:attrName>
                                        </p:attrNameLst>
                                      </p:cBhvr>
                                      <p:to>
                                        <p:strVal val="visible"/>
                                      </p:to>
                                    </p:set>
                                    <p:animEffect transition="in" filter="fade">
                                      <p:cBhvr>
                                        <p:cTn id="23" dur="500"/>
                                        <p:tgtEl>
                                          <p:spTgt spid="35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6">
                                            <p:txEl>
                                              <p:pRg st="4" end="4"/>
                                            </p:txEl>
                                          </p:spTgt>
                                        </p:tgtEl>
                                        <p:attrNameLst>
                                          <p:attrName>style.visibility</p:attrName>
                                        </p:attrNameLst>
                                      </p:cBhvr>
                                      <p:to>
                                        <p:strVal val="visible"/>
                                      </p:to>
                                    </p:set>
                                    <p:animEffect transition="in" filter="fade">
                                      <p:cBhvr>
                                        <p:cTn id="27" dur="500"/>
                                        <p:tgtEl>
                                          <p:spTgt spid="35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56">
                                            <p:txEl>
                                              <p:pRg st="5" end="5"/>
                                            </p:txEl>
                                          </p:spTgt>
                                        </p:tgtEl>
                                        <p:attrNameLst>
                                          <p:attrName>style.visibility</p:attrName>
                                        </p:attrNameLst>
                                      </p:cBhvr>
                                      <p:to>
                                        <p:strVal val="visible"/>
                                      </p:to>
                                    </p:set>
                                    <p:animEffect transition="in" filter="fade">
                                      <p:cBhvr>
                                        <p:cTn id="31" dur="500"/>
                                        <p:tgtEl>
                                          <p:spTgt spid="35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6">
                                            <p:txEl>
                                              <p:pRg st="6" end="6"/>
                                            </p:txEl>
                                          </p:spTgt>
                                        </p:tgtEl>
                                        <p:attrNameLst>
                                          <p:attrName>style.visibility</p:attrName>
                                        </p:attrNameLst>
                                      </p:cBhvr>
                                      <p:to>
                                        <p:strVal val="visible"/>
                                      </p:to>
                                    </p:set>
                                    <p:animEffect transition="in" filter="fade">
                                      <p:cBhvr>
                                        <p:cTn id="35" dur="500"/>
                                        <p:tgtEl>
                                          <p:spTgt spid="35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56">
                                            <p:txEl>
                                              <p:pRg st="7" end="7"/>
                                            </p:txEl>
                                          </p:spTgt>
                                        </p:tgtEl>
                                        <p:attrNameLst>
                                          <p:attrName>style.visibility</p:attrName>
                                        </p:attrNameLst>
                                      </p:cBhvr>
                                      <p:to>
                                        <p:strVal val="visible"/>
                                      </p:to>
                                    </p:set>
                                    <p:animEffect transition="in" filter="fade">
                                      <p:cBhvr>
                                        <p:cTn id="39" dur="500"/>
                                        <p:tgtEl>
                                          <p:spTgt spid="35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56">
                                            <p:txEl>
                                              <p:pRg st="8" end="8"/>
                                            </p:txEl>
                                          </p:spTgt>
                                        </p:tgtEl>
                                        <p:attrNameLst>
                                          <p:attrName>style.visibility</p:attrName>
                                        </p:attrNameLst>
                                      </p:cBhvr>
                                      <p:to>
                                        <p:strVal val="visible"/>
                                      </p:to>
                                    </p:set>
                                    <p:animEffect transition="in" filter="fade">
                                      <p:cBhvr>
                                        <p:cTn id="43" dur="500"/>
                                        <p:tgtEl>
                                          <p:spTgt spid="3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1" name="Google Shape;38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2" name="Google Shape;382;p25"/>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383" name="Google Shape;383;p25"/>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384" name="Google Shape;384;p25"/>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85" name="Google Shape;385;p25"/>
          <p:cNvGrpSpPr/>
          <p:nvPr/>
        </p:nvGrpSpPr>
        <p:grpSpPr>
          <a:xfrm>
            <a:off x="338952" y="6409324"/>
            <a:ext cx="224082" cy="221156"/>
            <a:chOff x="4328868" y="5502988"/>
            <a:chExt cx="500307" cy="493774"/>
          </a:xfrm>
        </p:grpSpPr>
        <p:sp>
          <p:nvSpPr>
            <p:cNvPr id="386" name="Google Shape;386;p25">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7" name="Google Shape;387;p25">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88" name="Google Shape;388;p25"/>
          <p:cNvGrpSpPr/>
          <p:nvPr/>
        </p:nvGrpSpPr>
        <p:grpSpPr>
          <a:xfrm flipH="1">
            <a:off x="11637433" y="6409324"/>
            <a:ext cx="224082" cy="221156"/>
            <a:chOff x="4328868" y="5502988"/>
            <a:chExt cx="500307" cy="493774"/>
          </a:xfrm>
        </p:grpSpPr>
        <p:sp>
          <p:nvSpPr>
            <p:cNvPr id="389" name="Google Shape;389;p25">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0" name="Google Shape;390;p25">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91" name="Google Shape;391;p25"/>
          <p:cNvGrpSpPr/>
          <p:nvPr/>
        </p:nvGrpSpPr>
        <p:grpSpPr>
          <a:xfrm>
            <a:off x="0" y="6824981"/>
            <a:ext cx="12192000" cy="45719"/>
            <a:chOff x="0" y="6756401"/>
            <a:chExt cx="12192000" cy="114300"/>
          </a:xfrm>
        </p:grpSpPr>
        <p:sp>
          <p:nvSpPr>
            <p:cNvPr id="392" name="Google Shape;392;p2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3" name="Google Shape;393;p2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4" name="Google Shape;394;p2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5" name="Google Shape;395;p2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6" name="Google Shape;396;p2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97" name="Google Shape;397;p25"/>
          <p:cNvGrpSpPr/>
          <p:nvPr/>
        </p:nvGrpSpPr>
        <p:grpSpPr>
          <a:xfrm>
            <a:off x="0" y="0"/>
            <a:ext cx="12192000" cy="45719"/>
            <a:chOff x="0" y="6756401"/>
            <a:chExt cx="12192000" cy="114300"/>
          </a:xfrm>
        </p:grpSpPr>
        <p:sp>
          <p:nvSpPr>
            <p:cNvPr id="398" name="Google Shape;398;p2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9" name="Google Shape;399;p2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00" name="Google Shape;400;p2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01" name="Google Shape;401;p2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02" name="Google Shape;402;p2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03" name="Google Shape;403;p25"/>
          <p:cNvSpPr>
            <a:spLocks noGrp="1"/>
          </p:cNvSpPr>
          <p:nvPr>
            <p:ph type="pic" idx="2"/>
          </p:nvPr>
        </p:nvSpPr>
        <p:spPr>
          <a:xfrm>
            <a:off x="1319548" y="2212374"/>
            <a:ext cx="1697846" cy="169784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04" name="Google Shape;404;p25"/>
          <p:cNvSpPr>
            <a:spLocks noGrp="1"/>
          </p:cNvSpPr>
          <p:nvPr>
            <p:ph type="pic" idx="3"/>
          </p:nvPr>
        </p:nvSpPr>
        <p:spPr>
          <a:xfrm>
            <a:off x="3928322" y="2212374"/>
            <a:ext cx="1697846" cy="169784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05" name="Google Shape;405;p25"/>
          <p:cNvSpPr>
            <a:spLocks noGrp="1"/>
          </p:cNvSpPr>
          <p:nvPr>
            <p:ph type="pic" idx="4"/>
          </p:nvPr>
        </p:nvSpPr>
        <p:spPr>
          <a:xfrm>
            <a:off x="6552327" y="2212374"/>
            <a:ext cx="1697846" cy="169784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06" name="Google Shape;406;p25"/>
          <p:cNvSpPr>
            <a:spLocks noGrp="1"/>
          </p:cNvSpPr>
          <p:nvPr>
            <p:ph type="pic" idx="5"/>
          </p:nvPr>
        </p:nvSpPr>
        <p:spPr>
          <a:xfrm>
            <a:off x="9161101" y="2212374"/>
            <a:ext cx="1697846" cy="169784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4">
                                            <p:txEl>
                                              <p:pRg st="0" end="0"/>
                                            </p:txEl>
                                          </p:spTgt>
                                        </p:tgtEl>
                                        <p:attrNameLst>
                                          <p:attrName>style.visibility</p:attrName>
                                        </p:attrNameLst>
                                      </p:cBhvr>
                                      <p:to>
                                        <p:strVal val="visible"/>
                                      </p:to>
                                    </p:set>
                                    <p:animEffect transition="in" filter="fade">
                                      <p:cBhvr>
                                        <p:cTn id="11" dur="500"/>
                                        <p:tgtEl>
                                          <p:spTgt spid="38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4">
                                            <p:txEl>
                                              <p:pRg st="1" end="1"/>
                                            </p:txEl>
                                          </p:spTgt>
                                        </p:tgtEl>
                                        <p:attrNameLst>
                                          <p:attrName>style.visibility</p:attrName>
                                        </p:attrNameLst>
                                      </p:cBhvr>
                                      <p:to>
                                        <p:strVal val="visible"/>
                                      </p:to>
                                    </p:set>
                                    <p:animEffect transition="in" filter="fade">
                                      <p:cBhvr>
                                        <p:cTn id="15" dur="500"/>
                                        <p:tgtEl>
                                          <p:spTgt spid="38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4">
                                            <p:txEl>
                                              <p:pRg st="2" end="2"/>
                                            </p:txEl>
                                          </p:spTgt>
                                        </p:tgtEl>
                                        <p:attrNameLst>
                                          <p:attrName>style.visibility</p:attrName>
                                        </p:attrNameLst>
                                      </p:cBhvr>
                                      <p:to>
                                        <p:strVal val="visible"/>
                                      </p:to>
                                    </p:set>
                                    <p:animEffect transition="in" filter="fade">
                                      <p:cBhvr>
                                        <p:cTn id="19" dur="500"/>
                                        <p:tgtEl>
                                          <p:spTgt spid="38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4">
                                            <p:txEl>
                                              <p:pRg st="3" end="3"/>
                                            </p:txEl>
                                          </p:spTgt>
                                        </p:tgtEl>
                                        <p:attrNameLst>
                                          <p:attrName>style.visibility</p:attrName>
                                        </p:attrNameLst>
                                      </p:cBhvr>
                                      <p:to>
                                        <p:strVal val="visible"/>
                                      </p:to>
                                    </p:set>
                                    <p:animEffect transition="in" filter="fade">
                                      <p:cBhvr>
                                        <p:cTn id="23" dur="500"/>
                                        <p:tgtEl>
                                          <p:spTgt spid="38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4">
                                            <p:txEl>
                                              <p:pRg st="4" end="4"/>
                                            </p:txEl>
                                          </p:spTgt>
                                        </p:tgtEl>
                                        <p:attrNameLst>
                                          <p:attrName>style.visibility</p:attrName>
                                        </p:attrNameLst>
                                      </p:cBhvr>
                                      <p:to>
                                        <p:strVal val="visible"/>
                                      </p:to>
                                    </p:set>
                                    <p:animEffect transition="in" filter="fade">
                                      <p:cBhvr>
                                        <p:cTn id="27" dur="500"/>
                                        <p:tgtEl>
                                          <p:spTgt spid="38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4">
                                            <p:txEl>
                                              <p:pRg st="5" end="5"/>
                                            </p:txEl>
                                          </p:spTgt>
                                        </p:tgtEl>
                                        <p:attrNameLst>
                                          <p:attrName>style.visibility</p:attrName>
                                        </p:attrNameLst>
                                      </p:cBhvr>
                                      <p:to>
                                        <p:strVal val="visible"/>
                                      </p:to>
                                    </p:set>
                                    <p:animEffect transition="in" filter="fade">
                                      <p:cBhvr>
                                        <p:cTn id="31" dur="500"/>
                                        <p:tgtEl>
                                          <p:spTgt spid="38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84">
                                            <p:txEl>
                                              <p:pRg st="6" end="6"/>
                                            </p:txEl>
                                          </p:spTgt>
                                        </p:tgtEl>
                                        <p:attrNameLst>
                                          <p:attrName>style.visibility</p:attrName>
                                        </p:attrNameLst>
                                      </p:cBhvr>
                                      <p:to>
                                        <p:strVal val="visible"/>
                                      </p:to>
                                    </p:set>
                                    <p:animEffect transition="in" filter="fade">
                                      <p:cBhvr>
                                        <p:cTn id="35" dur="500"/>
                                        <p:tgtEl>
                                          <p:spTgt spid="38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84">
                                            <p:txEl>
                                              <p:pRg st="7" end="7"/>
                                            </p:txEl>
                                          </p:spTgt>
                                        </p:tgtEl>
                                        <p:attrNameLst>
                                          <p:attrName>style.visibility</p:attrName>
                                        </p:attrNameLst>
                                      </p:cBhvr>
                                      <p:to>
                                        <p:strVal val="visible"/>
                                      </p:to>
                                    </p:set>
                                    <p:animEffect transition="in" filter="fade">
                                      <p:cBhvr>
                                        <p:cTn id="39" dur="500"/>
                                        <p:tgtEl>
                                          <p:spTgt spid="38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4">
                                            <p:txEl>
                                              <p:pRg st="8" end="8"/>
                                            </p:txEl>
                                          </p:spTgt>
                                        </p:tgtEl>
                                        <p:attrNameLst>
                                          <p:attrName>style.visibility</p:attrName>
                                        </p:attrNameLst>
                                      </p:cBhvr>
                                      <p:to>
                                        <p:strVal val="visible"/>
                                      </p:to>
                                    </p:set>
                                    <p:animEffect transition="in" filter="fade">
                                      <p:cBhvr>
                                        <p:cTn id="43" dur="500"/>
                                        <p:tgtEl>
                                          <p:spTgt spid="384">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403"/>
                                        </p:tgtEl>
                                        <p:attrNameLst>
                                          <p:attrName>style.visibility</p:attrName>
                                        </p:attrNameLst>
                                      </p:cBhvr>
                                      <p:to>
                                        <p:strVal val="visible"/>
                                      </p:to>
                                    </p:set>
                                    <p:anim calcmode="lin" valueType="num">
                                      <p:cBhvr additive="base">
                                        <p:cTn id="47" dur="500"/>
                                        <p:tgtEl>
                                          <p:spTgt spid="403"/>
                                        </p:tgtEl>
                                        <p:attrNameLst>
                                          <p:attrName>ppt_w</p:attrName>
                                        </p:attrNameLst>
                                      </p:cBhvr>
                                      <p:tavLst>
                                        <p:tav tm="0">
                                          <p:val>
                                            <p:strVal val="0"/>
                                          </p:val>
                                        </p:tav>
                                        <p:tav tm="100000">
                                          <p:val>
                                            <p:strVal val="#ppt_w"/>
                                          </p:val>
                                        </p:tav>
                                      </p:tavLst>
                                    </p:anim>
                                    <p:anim calcmode="lin" valueType="num">
                                      <p:cBhvr additive="base">
                                        <p:cTn id="48" dur="500"/>
                                        <p:tgtEl>
                                          <p:spTgt spid="403"/>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404"/>
                                        </p:tgtEl>
                                        <p:attrNameLst>
                                          <p:attrName>style.visibility</p:attrName>
                                        </p:attrNameLst>
                                      </p:cBhvr>
                                      <p:to>
                                        <p:strVal val="visible"/>
                                      </p:to>
                                    </p:set>
                                    <p:anim calcmode="lin" valueType="num">
                                      <p:cBhvr additive="base">
                                        <p:cTn id="51" dur="500"/>
                                        <p:tgtEl>
                                          <p:spTgt spid="404"/>
                                        </p:tgtEl>
                                        <p:attrNameLst>
                                          <p:attrName>ppt_w</p:attrName>
                                        </p:attrNameLst>
                                      </p:cBhvr>
                                      <p:tavLst>
                                        <p:tav tm="0">
                                          <p:val>
                                            <p:strVal val="0"/>
                                          </p:val>
                                        </p:tav>
                                        <p:tav tm="100000">
                                          <p:val>
                                            <p:strVal val="#ppt_w"/>
                                          </p:val>
                                        </p:tav>
                                      </p:tavLst>
                                    </p:anim>
                                    <p:anim calcmode="lin" valueType="num">
                                      <p:cBhvr additive="base">
                                        <p:cTn id="52" dur="500"/>
                                        <p:tgtEl>
                                          <p:spTgt spid="40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405"/>
                                        </p:tgtEl>
                                        <p:attrNameLst>
                                          <p:attrName>style.visibility</p:attrName>
                                        </p:attrNameLst>
                                      </p:cBhvr>
                                      <p:to>
                                        <p:strVal val="visible"/>
                                      </p:to>
                                    </p:set>
                                    <p:anim calcmode="lin" valueType="num">
                                      <p:cBhvr additive="base">
                                        <p:cTn id="55" dur="500"/>
                                        <p:tgtEl>
                                          <p:spTgt spid="405"/>
                                        </p:tgtEl>
                                        <p:attrNameLst>
                                          <p:attrName>ppt_w</p:attrName>
                                        </p:attrNameLst>
                                      </p:cBhvr>
                                      <p:tavLst>
                                        <p:tav tm="0">
                                          <p:val>
                                            <p:strVal val="0"/>
                                          </p:val>
                                        </p:tav>
                                        <p:tav tm="100000">
                                          <p:val>
                                            <p:strVal val="#ppt_w"/>
                                          </p:val>
                                        </p:tav>
                                      </p:tavLst>
                                    </p:anim>
                                    <p:anim calcmode="lin" valueType="num">
                                      <p:cBhvr additive="base">
                                        <p:cTn id="56" dur="500"/>
                                        <p:tgtEl>
                                          <p:spTgt spid="405"/>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406"/>
                                        </p:tgtEl>
                                        <p:attrNameLst>
                                          <p:attrName>style.visibility</p:attrName>
                                        </p:attrNameLst>
                                      </p:cBhvr>
                                      <p:to>
                                        <p:strVal val="visible"/>
                                      </p:to>
                                    </p:set>
                                    <p:anim calcmode="lin" valueType="num">
                                      <p:cBhvr additive="base">
                                        <p:cTn id="59" dur="500"/>
                                        <p:tgtEl>
                                          <p:spTgt spid="406"/>
                                        </p:tgtEl>
                                        <p:attrNameLst>
                                          <p:attrName>ppt_w</p:attrName>
                                        </p:attrNameLst>
                                      </p:cBhvr>
                                      <p:tavLst>
                                        <p:tav tm="0">
                                          <p:val>
                                            <p:strVal val="0"/>
                                          </p:val>
                                        </p:tav>
                                        <p:tav tm="100000">
                                          <p:val>
                                            <p:strVal val="#ppt_w"/>
                                          </p:val>
                                        </p:tav>
                                      </p:tavLst>
                                    </p:anim>
                                    <p:anim calcmode="lin" valueType="num">
                                      <p:cBhvr additive="base">
                                        <p:cTn id="60" dur="500"/>
                                        <p:tgtEl>
                                          <p:spTgt spid="40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eet the Team 2">
  <p:cSld name="Meet the Team 2">
    <p:spTree>
      <p:nvGrpSpPr>
        <p:cNvPr id="1" name="Shape 407"/>
        <p:cNvGrpSpPr/>
        <p:nvPr/>
      </p:nvGrpSpPr>
      <p:grpSpPr>
        <a:xfrm>
          <a:off x="0" y="0"/>
          <a:ext cx="0" cy="0"/>
          <a:chOff x="0" y="0"/>
          <a:chExt cx="0" cy="0"/>
        </a:xfrm>
      </p:grpSpPr>
      <p:sp>
        <p:nvSpPr>
          <p:cNvPr id="408" name="Google Shape;408;p26"/>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9" name="Google Shape;40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26"/>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411" name="Google Shape;411;p26"/>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412" name="Google Shape;412;p26"/>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13" name="Google Shape;413;p26"/>
          <p:cNvGrpSpPr/>
          <p:nvPr/>
        </p:nvGrpSpPr>
        <p:grpSpPr>
          <a:xfrm>
            <a:off x="338952" y="6409324"/>
            <a:ext cx="224082" cy="221156"/>
            <a:chOff x="4328868" y="5502988"/>
            <a:chExt cx="500307" cy="493774"/>
          </a:xfrm>
        </p:grpSpPr>
        <p:sp>
          <p:nvSpPr>
            <p:cNvPr id="414" name="Google Shape;414;p26">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5" name="Google Shape;415;p26">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16" name="Google Shape;416;p26"/>
          <p:cNvGrpSpPr/>
          <p:nvPr/>
        </p:nvGrpSpPr>
        <p:grpSpPr>
          <a:xfrm flipH="1">
            <a:off x="11637433" y="6409324"/>
            <a:ext cx="224082" cy="221156"/>
            <a:chOff x="4328868" y="5502988"/>
            <a:chExt cx="500307" cy="493774"/>
          </a:xfrm>
        </p:grpSpPr>
        <p:sp>
          <p:nvSpPr>
            <p:cNvPr id="417" name="Google Shape;417;p26">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8" name="Google Shape;418;p26">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19" name="Google Shape;419;p26"/>
          <p:cNvGrpSpPr/>
          <p:nvPr/>
        </p:nvGrpSpPr>
        <p:grpSpPr>
          <a:xfrm>
            <a:off x="0" y="6824981"/>
            <a:ext cx="12192000" cy="45719"/>
            <a:chOff x="0" y="6756401"/>
            <a:chExt cx="12192000" cy="114300"/>
          </a:xfrm>
        </p:grpSpPr>
        <p:sp>
          <p:nvSpPr>
            <p:cNvPr id="420" name="Google Shape;420;p2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1" name="Google Shape;421;p2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2" name="Google Shape;422;p2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3" name="Google Shape;423;p2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4" name="Google Shape;424;p2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425" name="Google Shape;425;p26"/>
          <p:cNvGrpSpPr/>
          <p:nvPr/>
        </p:nvGrpSpPr>
        <p:grpSpPr>
          <a:xfrm>
            <a:off x="0" y="0"/>
            <a:ext cx="12192000" cy="45719"/>
            <a:chOff x="0" y="6756401"/>
            <a:chExt cx="12192000" cy="114300"/>
          </a:xfrm>
        </p:grpSpPr>
        <p:sp>
          <p:nvSpPr>
            <p:cNvPr id="426" name="Google Shape;426;p2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7" name="Google Shape;427;p2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8" name="Google Shape;428;p2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9" name="Google Shape;429;p2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0" name="Google Shape;430;p2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31" name="Google Shape;431;p26"/>
          <p:cNvSpPr>
            <a:spLocks noGrp="1"/>
          </p:cNvSpPr>
          <p:nvPr>
            <p:ph type="pic" idx="2"/>
          </p:nvPr>
        </p:nvSpPr>
        <p:spPr>
          <a:xfrm>
            <a:off x="1319548" y="2212374"/>
            <a:ext cx="1697846" cy="1697847"/>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32" name="Google Shape;432;p26"/>
          <p:cNvSpPr>
            <a:spLocks noGrp="1"/>
          </p:cNvSpPr>
          <p:nvPr>
            <p:ph type="pic" idx="3"/>
          </p:nvPr>
        </p:nvSpPr>
        <p:spPr>
          <a:xfrm>
            <a:off x="3928322" y="2212374"/>
            <a:ext cx="1697846" cy="1697847"/>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33" name="Google Shape;433;p26"/>
          <p:cNvSpPr>
            <a:spLocks noGrp="1"/>
          </p:cNvSpPr>
          <p:nvPr>
            <p:ph type="pic" idx="4"/>
          </p:nvPr>
        </p:nvSpPr>
        <p:spPr>
          <a:xfrm>
            <a:off x="6552327" y="2212374"/>
            <a:ext cx="1697846" cy="1697847"/>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34" name="Google Shape;434;p26"/>
          <p:cNvSpPr>
            <a:spLocks noGrp="1"/>
          </p:cNvSpPr>
          <p:nvPr>
            <p:ph type="pic" idx="5"/>
          </p:nvPr>
        </p:nvSpPr>
        <p:spPr>
          <a:xfrm>
            <a:off x="9161101" y="2212374"/>
            <a:ext cx="1697846" cy="1697847"/>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2">
                                            <p:txEl>
                                              <p:pRg st="0" end="0"/>
                                            </p:txEl>
                                          </p:spTgt>
                                        </p:tgtEl>
                                        <p:attrNameLst>
                                          <p:attrName>style.visibility</p:attrName>
                                        </p:attrNameLst>
                                      </p:cBhvr>
                                      <p:to>
                                        <p:strVal val="visible"/>
                                      </p:to>
                                    </p:set>
                                    <p:animEffect transition="in" filter="fade">
                                      <p:cBhvr>
                                        <p:cTn id="11" dur="500"/>
                                        <p:tgtEl>
                                          <p:spTgt spid="41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2">
                                            <p:txEl>
                                              <p:pRg st="1" end="1"/>
                                            </p:txEl>
                                          </p:spTgt>
                                        </p:tgtEl>
                                        <p:attrNameLst>
                                          <p:attrName>style.visibility</p:attrName>
                                        </p:attrNameLst>
                                      </p:cBhvr>
                                      <p:to>
                                        <p:strVal val="visible"/>
                                      </p:to>
                                    </p:set>
                                    <p:animEffect transition="in" filter="fade">
                                      <p:cBhvr>
                                        <p:cTn id="15" dur="500"/>
                                        <p:tgtEl>
                                          <p:spTgt spid="41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2">
                                            <p:txEl>
                                              <p:pRg st="2" end="2"/>
                                            </p:txEl>
                                          </p:spTgt>
                                        </p:tgtEl>
                                        <p:attrNameLst>
                                          <p:attrName>style.visibility</p:attrName>
                                        </p:attrNameLst>
                                      </p:cBhvr>
                                      <p:to>
                                        <p:strVal val="visible"/>
                                      </p:to>
                                    </p:set>
                                    <p:animEffect transition="in" filter="fade">
                                      <p:cBhvr>
                                        <p:cTn id="19" dur="500"/>
                                        <p:tgtEl>
                                          <p:spTgt spid="41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2">
                                            <p:txEl>
                                              <p:pRg st="3" end="3"/>
                                            </p:txEl>
                                          </p:spTgt>
                                        </p:tgtEl>
                                        <p:attrNameLst>
                                          <p:attrName>style.visibility</p:attrName>
                                        </p:attrNameLst>
                                      </p:cBhvr>
                                      <p:to>
                                        <p:strVal val="visible"/>
                                      </p:to>
                                    </p:set>
                                    <p:animEffect transition="in" filter="fade">
                                      <p:cBhvr>
                                        <p:cTn id="23" dur="500"/>
                                        <p:tgtEl>
                                          <p:spTgt spid="41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12">
                                            <p:txEl>
                                              <p:pRg st="4" end="4"/>
                                            </p:txEl>
                                          </p:spTgt>
                                        </p:tgtEl>
                                        <p:attrNameLst>
                                          <p:attrName>style.visibility</p:attrName>
                                        </p:attrNameLst>
                                      </p:cBhvr>
                                      <p:to>
                                        <p:strVal val="visible"/>
                                      </p:to>
                                    </p:set>
                                    <p:animEffect transition="in" filter="fade">
                                      <p:cBhvr>
                                        <p:cTn id="27" dur="500"/>
                                        <p:tgtEl>
                                          <p:spTgt spid="41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2">
                                            <p:txEl>
                                              <p:pRg st="5" end="5"/>
                                            </p:txEl>
                                          </p:spTgt>
                                        </p:tgtEl>
                                        <p:attrNameLst>
                                          <p:attrName>style.visibility</p:attrName>
                                        </p:attrNameLst>
                                      </p:cBhvr>
                                      <p:to>
                                        <p:strVal val="visible"/>
                                      </p:to>
                                    </p:set>
                                    <p:animEffect transition="in" filter="fade">
                                      <p:cBhvr>
                                        <p:cTn id="31" dur="500"/>
                                        <p:tgtEl>
                                          <p:spTgt spid="41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2">
                                            <p:txEl>
                                              <p:pRg st="6" end="6"/>
                                            </p:txEl>
                                          </p:spTgt>
                                        </p:tgtEl>
                                        <p:attrNameLst>
                                          <p:attrName>style.visibility</p:attrName>
                                        </p:attrNameLst>
                                      </p:cBhvr>
                                      <p:to>
                                        <p:strVal val="visible"/>
                                      </p:to>
                                    </p:set>
                                    <p:animEffect transition="in" filter="fade">
                                      <p:cBhvr>
                                        <p:cTn id="35" dur="500"/>
                                        <p:tgtEl>
                                          <p:spTgt spid="41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2">
                                            <p:txEl>
                                              <p:pRg st="7" end="7"/>
                                            </p:txEl>
                                          </p:spTgt>
                                        </p:tgtEl>
                                        <p:attrNameLst>
                                          <p:attrName>style.visibility</p:attrName>
                                        </p:attrNameLst>
                                      </p:cBhvr>
                                      <p:to>
                                        <p:strVal val="visible"/>
                                      </p:to>
                                    </p:set>
                                    <p:animEffect transition="in" filter="fade">
                                      <p:cBhvr>
                                        <p:cTn id="39" dur="500"/>
                                        <p:tgtEl>
                                          <p:spTgt spid="41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12">
                                            <p:txEl>
                                              <p:pRg st="8" end="8"/>
                                            </p:txEl>
                                          </p:spTgt>
                                        </p:tgtEl>
                                        <p:attrNameLst>
                                          <p:attrName>style.visibility</p:attrName>
                                        </p:attrNameLst>
                                      </p:cBhvr>
                                      <p:to>
                                        <p:strVal val="visible"/>
                                      </p:to>
                                    </p:set>
                                    <p:animEffect transition="in" filter="fade">
                                      <p:cBhvr>
                                        <p:cTn id="43" dur="500"/>
                                        <p:tgtEl>
                                          <p:spTgt spid="412">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431"/>
                                        </p:tgtEl>
                                        <p:attrNameLst>
                                          <p:attrName>style.visibility</p:attrName>
                                        </p:attrNameLst>
                                      </p:cBhvr>
                                      <p:to>
                                        <p:strVal val="visible"/>
                                      </p:to>
                                    </p:set>
                                    <p:anim calcmode="lin" valueType="num">
                                      <p:cBhvr additive="base">
                                        <p:cTn id="47" dur="500"/>
                                        <p:tgtEl>
                                          <p:spTgt spid="431"/>
                                        </p:tgtEl>
                                        <p:attrNameLst>
                                          <p:attrName>ppt_w</p:attrName>
                                        </p:attrNameLst>
                                      </p:cBhvr>
                                      <p:tavLst>
                                        <p:tav tm="0">
                                          <p:val>
                                            <p:strVal val="0"/>
                                          </p:val>
                                        </p:tav>
                                        <p:tav tm="100000">
                                          <p:val>
                                            <p:strVal val="#ppt_w"/>
                                          </p:val>
                                        </p:tav>
                                      </p:tavLst>
                                    </p:anim>
                                    <p:anim calcmode="lin" valueType="num">
                                      <p:cBhvr additive="base">
                                        <p:cTn id="48" dur="500"/>
                                        <p:tgtEl>
                                          <p:spTgt spid="43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432"/>
                                        </p:tgtEl>
                                        <p:attrNameLst>
                                          <p:attrName>style.visibility</p:attrName>
                                        </p:attrNameLst>
                                      </p:cBhvr>
                                      <p:to>
                                        <p:strVal val="visible"/>
                                      </p:to>
                                    </p:set>
                                    <p:anim calcmode="lin" valueType="num">
                                      <p:cBhvr additive="base">
                                        <p:cTn id="51" dur="500"/>
                                        <p:tgtEl>
                                          <p:spTgt spid="432"/>
                                        </p:tgtEl>
                                        <p:attrNameLst>
                                          <p:attrName>ppt_w</p:attrName>
                                        </p:attrNameLst>
                                      </p:cBhvr>
                                      <p:tavLst>
                                        <p:tav tm="0">
                                          <p:val>
                                            <p:strVal val="0"/>
                                          </p:val>
                                        </p:tav>
                                        <p:tav tm="100000">
                                          <p:val>
                                            <p:strVal val="#ppt_w"/>
                                          </p:val>
                                        </p:tav>
                                      </p:tavLst>
                                    </p:anim>
                                    <p:anim calcmode="lin" valueType="num">
                                      <p:cBhvr additive="base">
                                        <p:cTn id="52" dur="500"/>
                                        <p:tgtEl>
                                          <p:spTgt spid="432"/>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433"/>
                                        </p:tgtEl>
                                        <p:attrNameLst>
                                          <p:attrName>style.visibility</p:attrName>
                                        </p:attrNameLst>
                                      </p:cBhvr>
                                      <p:to>
                                        <p:strVal val="visible"/>
                                      </p:to>
                                    </p:set>
                                    <p:anim calcmode="lin" valueType="num">
                                      <p:cBhvr additive="base">
                                        <p:cTn id="55" dur="500"/>
                                        <p:tgtEl>
                                          <p:spTgt spid="433"/>
                                        </p:tgtEl>
                                        <p:attrNameLst>
                                          <p:attrName>ppt_w</p:attrName>
                                        </p:attrNameLst>
                                      </p:cBhvr>
                                      <p:tavLst>
                                        <p:tav tm="0">
                                          <p:val>
                                            <p:strVal val="0"/>
                                          </p:val>
                                        </p:tav>
                                        <p:tav tm="100000">
                                          <p:val>
                                            <p:strVal val="#ppt_w"/>
                                          </p:val>
                                        </p:tav>
                                      </p:tavLst>
                                    </p:anim>
                                    <p:anim calcmode="lin" valueType="num">
                                      <p:cBhvr additive="base">
                                        <p:cTn id="56" dur="500"/>
                                        <p:tgtEl>
                                          <p:spTgt spid="433"/>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434"/>
                                        </p:tgtEl>
                                        <p:attrNameLst>
                                          <p:attrName>style.visibility</p:attrName>
                                        </p:attrNameLst>
                                      </p:cBhvr>
                                      <p:to>
                                        <p:strVal val="visible"/>
                                      </p:to>
                                    </p:set>
                                    <p:anim calcmode="lin" valueType="num">
                                      <p:cBhvr additive="base">
                                        <p:cTn id="59" dur="500"/>
                                        <p:tgtEl>
                                          <p:spTgt spid="434"/>
                                        </p:tgtEl>
                                        <p:attrNameLst>
                                          <p:attrName>ppt_w</p:attrName>
                                        </p:attrNameLst>
                                      </p:cBhvr>
                                      <p:tavLst>
                                        <p:tav tm="0">
                                          <p:val>
                                            <p:strVal val="0"/>
                                          </p:val>
                                        </p:tav>
                                        <p:tav tm="100000">
                                          <p:val>
                                            <p:strVal val="#ppt_w"/>
                                          </p:val>
                                        </p:tav>
                                      </p:tavLst>
                                    </p:anim>
                                    <p:anim calcmode="lin" valueType="num">
                                      <p:cBhvr additive="base">
                                        <p:cTn id="60" dur="500"/>
                                        <p:tgtEl>
                                          <p:spTgt spid="43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et the Team 3">
  <p:cSld name="Meet the Team 3">
    <p:spTree>
      <p:nvGrpSpPr>
        <p:cNvPr id="1" name="Shape 435"/>
        <p:cNvGrpSpPr/>
        <p:nvPr/>
      </p:nvGrpSpPr>
      <p:grpSpPr>
        <a:xfrm>
          <a:off x="0" y="0"/>
          <a:ext cx="0" cy="0"/>
          <a:chOff x="0" y="0"/>
          <a:chExt cx="0" cy="0"/>
        </a:xfrm>
      </p:grpSpPr>
      <p:sp>
        <p:nvSpPr>
          <p:cNvPr id="436" name="Google Shape;436;p27"/>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7" name="Google Shape;43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8" name="Google Shape;438;p27"/>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439" name="Google Shape;439;p27"/>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440" name="Google Shape;440;p27"/>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41" name="Google Shape;441;p27"/>
          <p:cNvGrpSpPr/>
          <p:nvPr/>
        </p:nvGrpSpPr>
        <p:grpSpPr>
          <a:xfrm>
            <a:off x="338952" y="6409324"/>
            <a:ext cx="224082" cy="221156"/>
            <a:chOff x="4328868" y="5502988"/>
            <a:chExt cx="500307" cy="493774"/>
          </a:xfrm>
        </p:grpSpPr>
        <p:sp>
          <p:nvSpPr>
            <p:cNvPr id="442" name="Google Shape;442;p27">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43" name="Google Shape;443;p27">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44" name="Google Shape;444;p27"/>
          <p:cNvGrpSpPr/>
          <p:nvPr/>
        </p:nvGrpSpPr>
        <p:grpSpPr>
          <a:xfrm flipH="1">
            <a:off x="11637433" y="6409324"/>
            <a:ext cx="224082" cy="221156"/>
            <a:chOff x="4328868" y="5502988"/>
            <a:chExt cx="500307" cy="493774"/>
          </a:xfrm>
        </p:grpSpPr>
        <p:sp>
          <p:nvSpPr>
            <p:cNvPr id="445" name="Google Shape;445;p27">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46" name="Google Shape;446;p27">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47" name="Google Shape;447;p27"/>
          <p:cNvGrpSpPr/>
          <p:nvPr/>
        </p:nvGrpSpPr>
        <p:grpSpPr>
          <a:xfrm>
            <a:off x="0" y="6824981"/>
            <a:ext cx="12192000" cy="45719"/>
            <a:chOff x="0" y="6756401"/>
            <a:chExt cx="12192000" cy="114300"/>
          </a:xfrm>
        </p:grpSpPr>
        <p:sp>
          <p:nvSpPr>
            <p:cNvPr id="448" name="Google Shape;448;p2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49" name="Google Shape;449;p2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0" name="Google Shape;450;p2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1" name="Google Shape;451;p2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2" name="Google Shape;452;p2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453" name="Google Shape;453;p27"/>
          <p:cNvGrpSpPr/>
          <p:nvPr/>
        </p:nvGrpSpPr>
        <p:grpSpPr>
          <a:xfrm>
            <a:off x="0" y="0"/>
            <a:ext cx="12192000" cy="45719"/>
            <a:chOff x="0" y="6756401"/>
            <a:chExt cx="12192000" cy="114300"/>
          </a:xfrm>
        </p:grpSpPr>
        <p:sp>
          <p:nvSpPr>
            <p:cNvPr id="454" name="Google Shape;454;p2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5" name="Google Shape;455;p2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6" name="Google Shape;456;p2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7" name="Google Shape;457;p2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8" name="Google Shape;458;p2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59" name="Google Shape;459;p27"/>
          <p:cNvSpPr>
            <a:spLocks noGrp="1"/>
          </p:cNvSpPr>
          <p:nvPr>
            <p:ph type="pic" idx="2"/>
          </p:nvPr>
        </p:nvSpPr>
        <p:spPr>
          <a:xfrm>
            <a:off x="3911347" y="2012946"/>
            <a:ext cx="1620000" cy="162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60" name="Google Shape;460;p27"/>
          <p:cNvSpPr>
            <a:spLocks noGrp="1"/>
          </p:cNvSpPr>
          <p:nvPr>
            <p:ph type="pic" idx="3"/>
          </p:nvPr>
        </p:nvSpPr>
        <p:spPr>
          <a:xfrm>
            <a:off x="6641030" y="2012946"/>
            <a:ext cx="1620000" cy="162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61" name="Google Shape;461;p27"/>
          <p:cNvSpPr>
            <a:spLocks noGrp="1"/>
          </p:cNvSpPr>
          <p:nvPr>
            <p:ph type="pic" idx="4"/>
          </p:nvPr>
        </p:nvSpPr>
        <p:spPr>
          <a:xfrm>
            <a:off x="9349431" y="2012946"/>
            <a:ext cx="1620000" cy="162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62" name="Google Shape;462;p27"/>
          <p:cNvSpPr>
            <a:spLocks noGrp="1"/>
          </p:cNvSpPr>
          <p:nvPr>
            <p:ph type="pic" idx="5"/>
          </p:nvPr>
        </p:nvSpPr>
        <p:spPr>
          <a:xfrm>
            <a:off x="1282176" y="2012946"/>
            <a:ext cx="1620000" cy="162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0">
                                            <p:txEl>
                                              <p:pRg st="0" end="0"/>
                                            </p:txEl>
                                          </p:spTgt>
                                        </p:tgtEl>
                                        <p:attrNameLst>
                                          <p:attrName>style.visibility</p:attrName>
                                        </p:attrNameLst>
                                      </p:cBhvr>
                                      <p:to>
                                        <p:strVal val="visible"/>
                                      </p:to>
                                    </p:set>
                                    <p:animEffect transition="in" filter="fade">
                                      <p:cBhvr>
                                        <p:cTn id="11" dur="500"/>
                                        <p:tgtEl>
                                          <p:spTgt spid="44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0">
                                            <p:txEl>
                                              <p:pRg st="1" end="1"/>
                                            </p:txEl>
                                          </p:spTgt>
                                        </p:tgtEl>
                                        <p:attrNameLst>
                                          <p:attrName>style.visibility</p:attrName>
                                        </p:attrNameLst>
                                      </p:cBhvr>
                                      <p:to>
                                        <p:strVal val="visible"/>
                                      </p:to>
                                    </p:set>
                                    <p:animEffect transition="in" filter="fade">
                                      <p:cBhvr>
                                        <p:cTn id="15" dur="500"/>
                                        <p:tgtEl>
                                          <p:spTgt spid="44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0">
                                            <p:txEl>
                                              <p:pRg st="2" end="2"/>
                                            </p:txEl>
                                          </p:spTgt>
                                        </p:tgtEl>
                                        <p:attrNameLst>
                                          <p:attrName>style.visibility</p:attrName>
                                        </p:attrNameLst>
                                      </p:cBhvr>
                                      <p:to>
                                        <p:strVal val="visible"/>
                                      </p:to>
                                    </p:set>
                                    <p:animEffect transition="in" filter="fade">
                                      <p:cBhvr>
                                        <p:cTn id="19" dur="500"/>
                                        <p:tgtEl>
                                          <p:spTgt spid="44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0">
                                            <p:txEl>
                                              <p:pRg st="3" end="3"/>
                                            </p:txEl>
                                          </p:spTgt>
                                        </p:tgtEl>
                                        <p:attrNameLst>
                                          <p:attrName>style.visibility</p:attrName>
                                        </p:attrNameLst>
                                      </p:cBhvr>
                                      <p:to>
                                        <p:strVal val="visible"/>
                                      </p:to>
                                    </p:set>
                                    <p:animEffect transition="in" filter="fade">
                                      <p:cBhvr>
                                        <p:cTn id="23" dur="500"/>
                                        <p:tgtEl>
                                          <p:spTgt spid="44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0">
                                            <p:txEl>
                                              <p:pRg st="4" end="4"/>
                                            </p:txEl>
                                          </p:spTgt>
                                        </p:tgtEl>
                                        <p:attrNameLst>
                                          <p:attrName>style.visibility</p:attrName>
                                        </p:attrNameLst>
                                      </p:cBhvr>
                                      <p:to>
                                        <p:strVal val="visible"/>
                                      </p:to>
                                    </p:set>
                                    <p:animEffect transition="in" filter="fade">
                                      <p:cBhvr>
                                        <p:cTn id="27" dur="500"/>
                                        <p:tgtEl>
                                          <p:spTgt spid="44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40">
                                            <p:txEl>
                                              <p:pRg st="5" end="5"/>
                                            </p:txEl>
                                          </p:spTgt>
                                        </p:tgtEl>
                                        <p:attrNameLst>
                                          <p:attrName>style.visibility</p:attrName>
                                        </p:attrNameLst>
                                      </p:cBhvr>
                                      <p:to>
                                        <p:strVal val="visible"/>
                                      </p:to>
                                    </p:set>
                                    <p:animEffect transition="in" filter="fade">
                                      <p:cBhvr>
                                        <p:cTn id="31" dur="500"/>
                                        <p:tgtEl>
                                          <p:spTgt spid="44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0">
                                            <p:txEl>
                                              <p:pRg st="6" end="6"/>
                                            </p:txEl>
                                          </p:spTgt>
                                        </p:tgtEl>
                                        <p:attrNameLst>
                                          <p:attrName>style.visibility</p:attrName>
                                        </p:attrNameLst>
                                      </p:cBhvr>
                                      <p:to>
                                        <p:strVal val="visible"/>
                                      </p:to>
                                    </p:set>
                                    <p:animEffect transition="in" filter="fade">
                                      <p:cBhvr>
                                        <p:cTn id="35" dur="500"/>
                                        <p:tgtEl>
                                          <p:spTgt spid="44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40">
                                            <p:txEl>
                                              <p:pRg st="7" end="7"/>
                                            </p:txEl>
                                          </p:spTgt>
                                        </p:tgtEl>
                                        <p:attrNameLst>
                                          <p:attrName>style.visibility</p:attrName>
                                        </p:attrNameLst>
                                      </p:cBhvr>
                                      <p:to>
                                        <p:strVal val="visible"/>
                                      </p:to>
                                    </p:set>
                                    <p:animEffect transition="in" filter="fade">
                                      <p:cBhvr>
                                        <p:cTn id="39" dur="500"/>
                                        <p:tgtEl>
                                          <p:spTgt spid="44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0">
                                            <p:txEl>
                                              <p:pRg st="8" end="8"/>
                                            </p:txEl>
                                          </p:spTgt>
                                        </p:tgtEl>
                                        <p:attrNameLst>
                                          <p:attrName>style.visibility</p:attrName>
                                        </p:attrNameLst>
                                      </p:cBhvr>
                                      <p:to>
                                        <p:strVal val="visible"/>
                                      </p:to>
                                    </p:set>
                                    <p:animEffect transition="in" filter="fade">
                                      <p:cBhvr>
                                        <p:cTn id="43" dur="500"/>
                                        <p:tgtEl>
                                          <p:spTgt spid="440">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2"/>
                                        </p:tgtEl>
                                        <p:attrNameLst>
                                          <p:attrName>style.visibility</p:attrName>
                                        </p:attrNameLst>
                                      </p:cBhvr>
                                      <p:to>
                                        <p:strVal val="visible"/>
                                      </p:to>
                                    </p:set>
                                    <p:animEffect transition="in" filter="fade">
                                      <p:cBhvr>
                                        <p:cTn id="47" dur="500"/>
                                        <p:tgtEl>
                                          <p:spTgt spid="462"/>
                                        </p:tgtEl>
                                      </p:cBhvr>
                                    </p:animEffect>
                                  </p:childTnLst>
                                </p:cTn>
                              </p:par>
                              <p:par>
                                <p:cTn id="48" presetID="10" presetClass="entr" presetSubtype="0" fill="hold" nodeType="withEffect">
                                  <p:stCondLst>
                                    <p:cond delay="0"/>
                                  </p:stCondLst>
                                  <p:childTnLst>
                                    <p:set>
                                      <p:cBhvr>
                                        <p:cTn id="49" dur="1" fill="hold">
                                          <p:stCondLst>
                                            <p:cond delay="0"/>
                                          </p:stCondLst>
                                        </p:cTn>
                                        <p:tgtEl>
                                          <p:spTgt spid="459"/>
                                        </p:tgtEl>
                                        <p:attrNameLst>
                                          <p:attrName>style.visibility</p:attrName>
                                        </p:attrNameLst>
                                      </p:cBhvr>
                                      <p:to>
                                        <p:strVal val="visible"/>
                                      </p:to>
                                    </p:set>
                                    <p:animEffect transition="in" filter="fade">
                                      <p:cBhvr>
                                        <p:cTn id="50" dur="500"/>
                                        <p:tgtEl>
                                          <p:spTgt spid="459"/>
                                        </p:tgtEl>
                                      </p:cBhvr>
                                    </p:animEffect>
                                  </p:childTnLst>
                                </p:cTn>
                              </p:par>
                              <p:par>
                                <p:cTn id="51" presetID="10" presetClass="entr" presetSubtype="0" fill="hold" nodeType="withEffect">
                                  <p:stCondLst>
                                    <p:cond delay="0"/>
                                  </p:stCondLst>
                                  <p:childTnLst>
                                    <p:set>
                                      <p:cBhvr>
                                        <p:cTn id="52" dur="1" fill="hold">
                                          <p:stCondLst>
                                            <p:cond delay="0"/>
                                          </p:stCondLst>
                                        </p:cTn>
                                        <p:tgtEl>
                                          <p:spTgt spid="460"/>
                                        </p:tgtEl>
                                        <p:attrNameLst>
                                          <p:attrName>style.visibility</p:attrName>
                                        </p:attrNameLst>
                                      </p:cBhvr>
                                      <p:to>
                                        <p:strVal val="visible"/>
                                      </p:to>
                                    </p:set>
                                    <p:animEffect transition="in" filter="fade">
                                      <p:cBhvr>
                                        <p:cTn id="53" dur="500"/>
                                        <p:tgtEl>
                                          <p:spTgt spid="460"/>
                                        </p:tgtEl>
                                      </p:cBhvr>
                                    </p:animEffect>
                                  </p:childTnLst>
                                </p:cTn>
                              </p:par>
                              <p:par>
                                <p:cTn id="54" presetID="10" presetClass="entr" presetSubtype="0" fill="hold" nodeType="withEffect">
                                  <p:stCondLst>
                                    <p:cond delay="0"/>
                                  </p:stCondLst>
                                  <p:childTnLst>
                                    <p:set>
                                      <p:cBhvr>
                                        <p:cTn id="55" dur="1" fill="hold">
                                          <p:stCondLst>
                                            <p:cond delay="0"/>
                                          </p:stCondLst>
                                        </p:cTn>
                                        <p:tgtEl>
                                          <p:spTgt spid="461"/>
                                        </p:tgtEl>
                                        <p:attrNameLst>
                                          <p:attrName>style.visibility</p:attrName>
                                        </p:attrNameLst>
                                      </p:cBhvr>
                                      <p:to>
                                        <p:strVal val="visible"/>
                                      </p:to>
                                    </p:set>
                                    <p:animEffect transition="in" filter="fade">
                                      <p:cBhvr>
                                        <p:cTn id="56" dur="5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eet the Team 4">
  <p:cSld name="Meet the Team 4">
    <p:spTree>
      <p:nvGrpSpPr>
        <p:cNvPr id="1" name="Shape 463"/>
        <p:cNvGrpSpPr/>
        <p:nvPr/>
      </p:nvGrpSpPr>
      <p:grpSpPr>
        <a:xfrm>
          <a:off x="0" y="0"/>
          <a:ext cx="0" cy="0"/>
          <a:chOff x="0" y="0"/>
          <a:chExt cx="0" cy="0"/>
        </a:xfrm>
      </p:grpSpPr>
      <p:sp>
        <p:nvSpPr>
          <p:cNvPr id="464" name="Google Shape;464;p28"/>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28"/>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467" name="Google Shape;467;p28"/>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468" name="Google Shape;468;p28"/>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69" name="Google Shape;469;p28"/>
          <p:cNvGrpSpPr/>
          <p:nvPr/>
        </p:nvGrpSpPr>
        <p:grpSpPr>
          <a:xfrm>
            <a:off x="338952" y="6409324"/>
            <a:ext cx="224082" cy="221156"/>
            <a:chOff x="4328868" y="5502988"/>
            <a:chExt cx="500307" cy="493774"/>
          </a:xfrm>
        </p:grpSpPr>
        <p:sp>
          <p:nvSpPr>
            <p:cNvPr id="470" name="Google Shape;470;p2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71" name="Google Shape;471;p2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72" name="Google Shape;472;p28"/>
          <p:cNvGrpSpPr/>
          <p:nvPr/>
        </p:nvGrpSpPr>
        <p:grpSpPr>
          <a:xfrm flipH="1">
            <a:off x="11637433" y="6409324"/>
            <a:ext cx="224082" cy="221156"/>
            <a:chOff x="4328868" y="5502988"/>
            <a:chExt cx="500307" cy="493774"/>
          </a:xfrm>
        </p:grpSpPr>
        <p:sp>
          <p:nvSpPr>
            <p:cNvPr id="473" name="Google Shape;473;p2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74" name="Google Shape;474;p2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75" name="Google Shape;475;p28"/>
          <p:cNvGrpSpPr/>
          <p:nvPr/>
        </p:nvGrpSpPr>
        <p:grpSpPr>
          <a:xfrm>
            <a:off x="0" y="6824981"/>
            <a:ext cx="12192000" cy="45719"/>
            <a:chOff x="0" y="6756401"/>
            <a:chExt cx="12192000" cy="114300"/>
          </a:xfrm>
        </p:grpSpPr>
        <p:sp>
          <p:nvSpPr>
            <p:cNvPr id="476" name="Google Shape;476;p2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77" name="Google Shape;477;p2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78" name="Google Shape;478;p2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79" name="Google Shape;479;p2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0" name="Google Shape;480;p2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481" name="Google Shape;481;p28"/>
          <p:cNvGrpSpPr/>
          <p:nvPr/>
        </p:nvGrpSpPr>
        <p:grpSpPr>
          <a:xfrm>
            <a:off x="0" y="0"/>
            <a:ext cx="12192000" cy="45719"/>
            <a:chOff x="0" y="6756401"/>
            <a:chExt cx="12192000" cy="114300"/>
          </a:xfrm>
        </p:grpSpPr>
        <p:sp>
          <p:nvSpPr>
            <p:cNvPr id="482" name="Google Shape;482;p2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3" name="Google Shape;483;p2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4" name="Google Shape;484;p2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5" name="Google Shape;485;p2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6" name="Google Shape;486;p2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87" name="Google Shape;487;p28"/>
          <p:cNvSpPr>
            <a:spLocks noGrp="1"/>
          </p:cNvSpPr>
          <p:nvPr>
            <p:ph type="pic" idx="2"/>
          </p:nvPr>
        </p:nvSpPr>
        <p:spPr>
          <a:xfrm>
            <a:off x="3911347" y="2112430"/>
            <a:ext cx="1620000" cy="162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88" name="Google Shape;488;p28"/>
          <p:cNvSpPr>
            <a:spLocks noGrp="1"/>
          </p:cNvSpPr>
          <p:nvPr>
            <p:ph type="pic" idx="3"/>
          </p:nvPr>
        </p:nvSpPr>
        <p:spPr>
          <a:xfrm>
            <a:off x="6641030" y="2112430"/>
            <a:ext cx="1620000" cy="162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89" name="Google Shape;489;p28"/>
          <p:cNvSpPr>
            <a:spLocks noGrp="1"/>
          </p:cNvSpPr>
          <p:nvPr>
            <p:ph type="pic" idx="4"/>
          </p:nvPr>
        </p:nvSpPr>
        <p:spPr>
          <a:xfrm>
            <a:off x="9349431" y="2112430"/>
            <a:ext cx="1620000" cy="162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490" name="Google Shape;490;p28"/>
          <p:cNvSpPr>
            <a:spLocks noGrp="1"/>
          </p:cNvSpPr>
          <p:nvPr>
            <p:ph type="pic" idx="5"/>
          </p:nvPr>
        </p:nvSpPr>
        <p:spPr>
          <a:xfrm>
            <a:off x="1282176" y="2112430"/>
            <a:ext cx="1620000" cy="162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500"/>
                                        <p:tgtEl>
                                          <p:spTgt spid="4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8">
                                            <p:txEl>
                                              <p:pRg st="0" end="0"/>
                                            </p:txEl>
                                          </p:spTgt>
                                        </p:tgtEl>
                                        <p:attrNameLst>
                                          <p:attrName>style.visibility</p:attrName>
                                        </p:attrNameLst>
                                      </p:cBhvr>
                                      <p:to>
                                        <p:strVal val="visible"/>
                                      </p:to>
                                    </p:set>
                                    <p:animEffect transition="in" filter="fade">
                                      <p:cBhvr>
                                        <p:cTn id="11" dur="500"/>
                                        <p:tgtEl>
                                          <p:spTgt spid="46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8">
                                            <p:txEl>
                                              <p:pRg st="1" end="1"/>
                                            </p:txEl>
                                          </p:spTgt>
                                        </p:tgtEl>
                                        <p:attrNameLst>
                                          <p:attrName>style.visibility</p:attrName>
                                        </p:attrNameLst>
                                      </p:cBhvr>
                                      <p:to>
                                        <p:strVal val="visible"/>
                                      </p:to>
                                    </p:set>
                                    <p:animEffect transition="in" filter="fade">
                                      <p:cBhvr>
                                        <p:cTn id="15" dur="500"/>
                                        <p:tgtEl>
                                          <p:spTgt spid="46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8">
                                            <p:txEl>
                                              <p:pRg st="2" end="2"/>
                                            </p:txEl>
                                          </p:spTgt>
                                        </p:tgtEl>
                                        <p:attrNameLst>
                                          <p:attrName>style.visibility</p:attrName>
                                        </p:attrNameLst>
                                      </p:cBhvr>
                                      <p:to>
                                        <p:strVal val="visible"/>
                                      </p:to>
                                    </p:set>
                                    <p:animEffect transition="in" filter="fade">
                                      <p:cBhvr>
                                        <p:cTn id="19" dur="500"/>
                                        <p:tgtEl>
                                          <p:spTgt spid="46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68">
                                            <p:txEl>
                                              <p:pRg st="3" end="3"/>
                                            </p:txEl>
                                          </p:spTgt>
                                        </p:tgtEl>
                                        <p:attrNameLst>
                                          <p:attrName>style.visibility</p:attrName>
                                        </p:attrNameLst>
                                      </p:cBhvr>
                                      <p:to>
                                        <p:strVal val="visible"/>
                                      </p:to>
                                    </p:set>
                                    <p:animEffect transition="in" filter="fade">
                                      <p:cBhvr>
                                        <p:cTn id="23" dur="500"/>
                                        <p:tgtEl>
                                          <p:spTgt spid="46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8">
                                            <p:txEl>
                                              <p:pRg st="4" end="4"/>
                                            </p:txEl>
                                          </p:spTgt>
                                        </p:tgtEl>
                                        <p:attrNameLst>
                                          <p:attrName>style.visibility</p:attrName>
                                        </p:attrNameLst>
                                      </p:cBhvr>
                                      <p:to>
                                        <p:strVal val="visible"/>
                                      </p:to>
                                    </p:set>
                                    <p:animEffect transition="in" filter="fade">
                                      <p:cBhvr>
                                        <p:cTn id="27" dur="500"/>
                                        <p:tgtEl>
                                          <p:spTgt spid="46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8">
                                            <p:txEl>
                                              <p:pRg st="5" end="5"/>
                                            </p:txEl>
                                          </p:spTgt>
                                        </p:tgtEl>
                                        <p:attrNameLst>
                                          <p:attrName>style.visibility</p:attrName>
                                        </p:attrNameLst>
                                      </p:cBhvr>
                                      <p:to>
                                        <p:strVal val="visible"/>
                                      </p:to>
                                    </p:set>
                                    <p:animEffect transition="in" filter="fade">
                                      <p:cBhvr>
                                        <p:cTn id="31" dur="500"/>
                                        <p:tgtEl>
                                          <p:spTgt spid="46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8">
                                            <p:txEl>
                                              <p:pRg st="6" end="6"/>
                                            </p:txEl>
                                          </p:spTgt>
                                        </p:tgtEl>
                                        <p:attrNameLst>
                                          <p:attrName>style.visibility</p:attrName>
                                        </p:attrNameLst>
                                      </p:cBhvr>
                                      <p:to>
                                        <p:strVal val="visible"/>
                                      </p:to>
                                    </p:set>
                                    <p:animEffect transition="in" filter="fade">
                                      <p:cBhvr>
                                        <p:cTn id="35" dur="500"/>
                                        <p:tgtEl>
                                          <p:spTgt spid="46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8">
                                            <p:txEl>
                                              <p:pRg st="7" end="7"/>
                                            </p:txEl>
                                          </p:spTgt>
                                        </p:tgtEl>
                                        <p:attrNameLst>
                                          <p:attrName>style.visibility</p:attrName>
                                        </p:attrNameLst>
                                      </p:cBhvr>
                                      <p:to>
                                        <p:strVal val="visible"/>
                                      </p:to>
                                    </p:set>
                                    <p:animEffect transition="in" filter="fade">
                                      <p:cBhvr>
                                        <p:cTn id="39" dur="500"/>
                                        <p:tgtEl>
                                          <p:spTgt spid="46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68">
                                            <p:txEl>
                                              <p:pRg st="8" end="8"/>
                                            </p:txEl>
                                          </p:spTgt>
                                        </p:tgtEl>
                                        <p:attrNameLst>
                                          <p:attrName>style.visibility</p:attrName>
                                        </p:attrNameLst>
                                      </p:cBhvr>
                                      <p:to>
                                        <p:strVal val="visible"/>
                                      </p:to>
                                    </p:set>
                                    <p:animEffect transition="in" filter="fade">
                                      <p:cBhvr>
                                        <p:cTn id="43" dur="500"/>
                                        <p:tgtEl>
                                          <p:spTgt spid="46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90"/>
                                        </p:tgtEl>
                                        <p:attrNameLst>
                                          <p:attrName>style.visibility</p:attrName>
                                        </p:attrNameLst>
                                      </p:cBhvr>
                                      <p:to>
                                        <p:strVal val="visible"/>
                                      </p:to>
                                    </p:set>
                                    <p:animEffect transition="in" filter="fade">
                                      <p:cBhvr>
                                        <p:cTn id="47" dur="500"/>
                                        <p:tgtEl>
                                          <p:spTgt spid="490"/>
                                        </p:tgtEl>
                                      </p:cBhvr>
                                    </p:animEffect>
                                  </p:childTnLst>
                                </p:cTn>
                              </p:par>
                              <p:par>
                                <p:cTn id="48" presetID="10" presetClass="entr" presetSubtype="0" fill="hold" nodeType="withEffect">
                                  <p:stCondLst>
                                    <p:cond delay="0"/>
                                  </p:stCondLst>
                                  <p:childTnLst>
                                    <p:set>
                                      <p:cBhvr>
                                        <p:cTn id="49" dur="1" fill="hold">
                                          <p:stCondLst>
                                            <p:cond delay="0"/>
                                          </p:stCondLst>
                                        </p:cTn>
                                        <p:tgtEl>
                                          <p:spTgt spid="487"/>
                                        </p:tgtEl>
                                        <p:attrNameLst>
                                          <p:attrName>style.visibility</p:attrName>
                                        </p:attrNameLst>
                                      </p:cBhvr>
                                      <p:to>
                                        <p:strVal val="visible"/>
                                      </p:to>
                                    </p:set>
                                    <p:animEffect transition="in" filter="fade">
                                      <p:cBhvr>
                                        <p:cTn id="50" dur="500"/>
                                        <p:tgtEl>
                                          <p:spTgt spid="487"/>
                                        </p:tgtEl>
                                      </p:cBhvr>
                                    </p:animEffect>
                                  </p:childTnLst>
                                </p:cTn>
                              </p:par>
                              <p:par>
                                <p:cTn id="51" presetID="10" presetClass="entr" presetSubtype="0" fill="hold" nodeType="withEffect">
                                  <p:stCondLst>
                                    <p:cond delay="0"/>
                                  </p:stCondLst>
                                  <p:childTnLst>
                                    <p:set>
                                      <p:cBhvr>
                                        <p:cTn id="52" dur="1" fill="hold">
                                          <p:stCondLst>
                                            <p:cond delay="0"/>
                                          </p:stCondLst>
                                        </p:cTn>
                                        <p:tgtEl>
                                          <p:spTgt spid="488"/>
                                        </p:tgtEl>
                                        <p:attrNameLst>
                                          <p:attrName>style.visibility</p:attrName>
                                        </p:attrNameLst>
                                      </p:cBhvr>
                                      <p:to>
                                        <p:strVal val="visible"/>
                                      </p:to>
                                    </p:set>
                                    <p:animEffect transition="in" filter="fade">
                                      <p:cBhvr>
                                        <p:cTn id="53" dur="500"/>
                                        <p:tgtEl>
                                          <p:spTgt spid="488"/>
                                        </p:tgtEl>
                                      </p:cBhvr>
                                    </p:animEffect>
                                  </p:childTnLst>
                                </p:cTn>
                              </p:par>
                              <p:par>
                                <p:cTn id="54" presetID="10" presetClass="entr" presetSubtype="0" fill="hold" nodeType="withEffect">
                                  <p:stCondLst>
                                    <p:cond delay="0"/>
                                  </p:stCondLst>
                                  <p:childTnLst>
                                    <p:set>
                                      <p:cBhvr>
                                        <p:cTn id="55" dur="1" fill="hold">
                                          <p:stCondLst>
                                            <p:cond delay="0"/>
                                          </p:stCondLst>
                                        </p:cTn>
                                        <p:tgtEl>
                                          <p:spTgt spid="489"/>
                                        </p:tgtEl>
                                        <p:attrNameLst>
                                          <p:attrName>style.visibility</p:attrName>
                                        </p:attrNameLst>
                                      </p:cBhvr>
                                      <p:to>
                                        <p:strVal val="visible"/>
                                      </p:to>
                                    </p:set>
                                    <p:animEffect transition="in" filter="fade">
                                      <p:cBhvr>
                                        <p:cTn id="56"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Meet the Team 2">
  <p:cSld name="3_Meet the Team 2">
    <p:spTree>
      <p:nvGrpSpPr>
        <p:cNvPr id="1" name="Shape 491"/>
        <p:cNvGrpSpPr/>
        <p:nvPr/>
      </p:nvGrpSpPr>
      <p:grpSpPr>
        <a:xfrm>
          <a:off x="0" y="0"/>
          <a:ext cx="0" cy="0"/>
          <a:chOff x="0" y="0"/>
          <a:chExt cx="0" cy="0"/>
        </a:xfrm>
      </p:grpSpPr>
      <p:sp>
        <p:nvSpPr>
          <p:cNvPr id="492" name="Google Shape;492;p29"/>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4" name="Google Shape;494;p29"/>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495" name="Google Shape;495;p29"/>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496" name="Google Shape;496;p29"/>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97" name="Google Shape;497;p29"/>
          <p:cNvGrpSpPr/>
          <p:nvPr/>
        </p:nvGrpSpPr>
        <p:grpSpPr>
          <a:xfrm>
            <a:off x="338952" y="6409324"/>
            <a:ext cx="224082" cy="221156"/>
            <a:chOff x="4328868" y="5502988"/>
            <a:chExt cx="500307" cy="493774"/>
          </a:xfrm>
        </p:grpSpPr>
        <p:sp>
          <p:nvSpPr>
            <p:cNvPr id="498" name="Google Shape;498;p29">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99" name="Google Shape;499;p29">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00" name="Google Shape;500;p29"/>
          <p:cNvGrpSpPr/>
          <p:nvPr/>
        </p:nvGrpSpPr>
        <p:grpSpPr>
          <a:xfrm flipH="1">
            <a:off x="11637433" y="6409324"/>
            <a:ext cx="224082" cy="221156"/>
            <a:chOff x="4328868" y="5502988"/>
            <a:chExt cx="500307" cy="493774"/>
          </a:xfrm>
        </p:grpSpPr>
        <p:sp>
          <p:nvSpPr>
            <p:cNvPr id="501" name="Google Shape;501;p29">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02" name="Google Shape;502;p29">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03" name="Google Shape;503;p29"/>
          <p:cNvGrpSpPr/>
          <p:nvPr/>
        </p:nvGrpSpPr>
        <p:grpSpPr>
          <a:xfrm>
            <a:off x="0" y="6824981"/>
            <a:ext cx="12192000" cy="45719"/>
            <a:chOff x="0" y="6756401"/>
            <a:chExt cx="12192000" cy="114300"/>
          </a:xfrm>
        </p:grpSpPr>
        <p:sp>
          <p:nvSpPr>
            <p:cNvPr id="504" name="Google Shape;504;p2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5" name="Google Shape;505;p2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6" name="Google Shape;506;p2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7" name="Google Shape;507;p2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8" name="Google Shape;508;p2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509" name="Google Shape;509;p29"/>
          <p:cNvGrpSpPr/>
          <p:nvPr/>
        </p:nvGrpSpPr>
        <p:grpSpPr>
          <a:xfrm>
            <a:off x="0" y="0"/>
            <a:ext cx="12192000" cy="45719"/>
            <a:chOff x="0" y="6756401"/>
            <a:chExt cx="12192000" cy="114300"/>
          </a:xfrm>
        </p:grpSpPr>
        <p:sp>
          <p:nvSpPr>
            <p:cNvPr id="510" name="Google Shape;510;p2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1" name="Google Shape;511;p2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2" name="Google Shape;512;p2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3" name="Google Shape;513;p2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4" name="Google Shape;514;p2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515" name="Google Shape;515;p29"/>
          <p:cNvSpPr>
            <a:spLocks noGrp="1"/>
          </p:cNvSpPr>
          <p:nvPr>
            <p:ph type="pic" idx="2"/>
          </p:nvPr>
        </p:nvSpPr>
        <p:spPr>
          <a:xfrm>
            <a:off x="1036136" y="4231428"/>
            <a:ext cx="1800000" cy="180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16" name="Google Shape;516;p29"/>
          <p:cNvSpPr>
            <a:spLocks noGrp="1"/>
          </p:cNvSpPr>
          <p:nvPr>
            <p:ph type="pic" idx="3"/>
          </p:nvPr>
        </p:nvSpPr>
        <p:spPr>
          <a:xfrm>
            <a:off x="6493605" y="1980598"/>
            <a:ext cx="1800000" cy="180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17" name="Google Shape;517;p29"/>
          <p:cNvSpPr>
            <a:spLocks noGrp="1"/>
          </p:cNvSpPr>
          <p:nvPr>
            <p:ph type="pic" idx="4"/>
          </p:nvPr>
        </p:nvSpPr>
        <p:spPr>
          <a:xfrm>
            <a:off x="6493605" y="4276269"/>
            <a:ext cx="1800000" cy="180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18" name="Google Shape;518;p29"/>
          <p:cNvSpPr>
            <a:spLocks noGrp="1"/>
          </p:cNvSpPr>
          <p:nvPr>
            <p:ph type="pic" idx="5"/>
          </p:nvPr>
        </p:nvSpPr>
        <p:spPr>
          <a:xfrm>
            <a:off x="1036136" y="1980598"/>
            <a:ext cx="1800000" cy="1800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6">
                                            <p:txEl>
                                              <p:pRg st="0" end="0"/>
                                            </p:txEl>
                                          </p:spTgt>
                                        </p:tgtEl>
                                        <p:attrNameLst>
                                          <p:attrName>style.visibility</p:attrName>
                                        </p:attrNameLst>
                                      </p:cBhvr>
                                      <p:to>
                                        <p:strVal val="visible"/>
                                      </p:to>
                                    </p:set>
                                    <p:animEffect transition="in" filter="fade">
                                      <p:cBhvr>
                                        <p:cTn id="11" dur="500"/>
                                        <p:tgtEl>
                                          <p:spTgt spid="49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6">
                                            <p:txEl>
                                              <p:pRg st="1" end="1"/>
                                            </p:txEl>
                                          </p:spTgt>
                                        </p:tgtEl>
                                        <p:attrNameLst>
                                          <p:attrName>style.visibility</p:attrName>
                                        </p:attrNameLst>
                                      </p:cBhvr>
                                      <p:to>
                                        <p:strVal val="visible"/>
                                      </p:to>
                                    </p:set>
                                    <p:animEffect transition="in" filter="fade">
                                      <p:cBhvr>
                                        <p:cTn id="15" dur="500"/>
                                        <p:tgtEl>
                                          <p:spTgt spid="49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6">
                                            <p:txEl>
                                              <p:pRg st="2" end="2"/>
                                            </p:txEl>
                                          </p:spTgt>
                                        </p:tgtEl>
                                        <p:attrNameLst>
                                          <p:attrName>style.visibility</p:attrName>
                                        </p:attrNameLst>
                                      </p:cBhvr>
                                      <p:to>
                                        <p:strVal val="visible"/>
                                      </p:to>
                                    </p:set>
                                    <p:animEffect transition="in" filter="fade">
                                      <p:cBhvr>
                                        <p:cTn id="19" dur="500"/>
                                        <p:tgtEl>
                                          <p:spTgt spid="49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6">
                                            <p:txEl>
                                              <p:pRg st="3" end="3"/>
                                            </p:txEl>
                                          </p:spTgt>
                                        </p:tgtEl>
                                        <p:attrNameLst>
                                          <p:attrName>style.visibility</p:attrName>
                                        </p:attrNameLst>
                                      </p:cBhvr>
                                      <p:to>
                                        <p:strVal val="visible"/>
                                      </p:to>
                                    </p:set>
                                    <p:animEffect transition="in" filter="fade">
                                      <p:cBhvr>
                                        <p:cTn id="23" dur="500"/>
                                        <p:tgtEl>
                                          <p:spTgt spid="49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6">
                                            <p:txEl>
                                              <p:pRg st="4" end="4"/>
                                            </p:txEl>
                                          </p:spTgt>
                                        </p:tgtEl>
                                        <p:attrNameLst>
                                          <p:attrName>style.visibility</p:attrName>
                                        </p:attrNameLst>
                                      </p:cBhvr>
                                      <p:to>
                                        <p:strVal val="visible"/>
                                      </p:to>
                                    </p:set>
                                    <p:animEffect transition="in" filter="fade">
                                      <p:cBhvr>
                                        <p:cTn id="27" dur="500"/>
                                        <p:tgtEl>
                                          <p:spTgt spid="49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6">
                                            <p:txEl>
                                              <p:pRg st="5" end="5"/>
                                            </p:txEl>
                                          </p:spTgt>
                                        </p:tgtEl>
                                        <p:attrNameLst>
                                          <p:attrName>style.visibility</p:attrName>
                                        </p:attrNameLst>
                                      </p:cBhvr>
                                      <p:to>
                                        <p:strVal val="visible"/>
                                      </p:to>
                                    </p:set>
                                    <p:animEffect transition="in" filter="fade">
                                      <p:cBhvr>
                                        <p:cTn id="31" dur="500"/>
                                        <p:tgtEl>
                                          <p:spTgt spid="49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96">
                                            <p:txEl>
                                              <p:pRg st="6" end="6"/>
                                            </p:txEl>
                                          </p:spTgt>
                                        </p:tgtEl>
                                        <p:attrNameLst>
                                          <p:attrName>style.visibility</p:attrName>
                                        </p:attrNameLst>
                                      </p:cBhvr>
                                      <p:to>
                                        <p:strVal val="visible"/>
                                      </p:to>
                                    </p:set>
                                    <p:animEffect transition="in" filter="fade">
                                      <p:cBhvr>
                                        <p:cTn id="35" dur="500"/>
                                        <p:tgtEl>
                                          <p:spTgt spid="49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6">
                                            <p:txEl>
                                              <p:pRg st="7" end="7"/>
                                            </p:txEl>
                                          </p:spTgt>
                                        </p:tgtEl>
                                        <p:attrNameLst>
                                          <p:attrName>style.visibility</p:attrName>
                                        </p:attrNameLst>
                                      </p:cBhvr>
                                      <p:to>
                                        <p:strVal val="visible"/>
                                      </p:to>
                                    </p:set>
                                    <p:animEffect transition="in" filter="fade">
                                      <p:cBhvr>
                                        <p:cTn id="39" dur="500"/>
                                        <p:tgtEl>
                                          <p:spTgt spid="49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96">
                                            <p:txEl>
                                              <p:pRg st="8" end="8"/>
                                            </p:txEl>
                                          </p:spTgt>
                                        </p:tgtEl>
                                        <p:attrNameLst>
                                          <p:attrName>style.visibility</p:attrName>
                                        </p:attrNameLst>
                                      </p:cBhvr>
                                      <p:to>
                                        <p:strVal val="visible"/>
                                      </p:to>
                                    </p:set>
                                    <p:animEffect transition="in" filter="fade">
                                      <p:cBhvr>
                                        <p:cTn id="43" dur="500"/>
                                        <p:tgtEl>
                                          <p:spTgt spid="49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18"/>
                                        </p:tgtEl>
                                        <p:attrNameLst>
                                          <p:attrName>style.visibility</p:attrName>
                                        </p:attrNameLst>
                                      </p:cBhvr>
                                      <p:to>
                                        <p:strVal val="visible"/>
                                      </p:to>
                                    </p:set>
                                    <p:animEffect transition="in" filter="fade">
                                      <p:cBhvr>
                                        <p:cTn id="47" dur="500"/>
                                        <p:tgtEl>
                                          <p:spTgt spid="518"/>
                                        </p:tgtEl>
                                      </p:cBhvr>
                                    </p:animEffect>
                                  </p:childTnLst>
                                </p:cTn>
                              </p:par>
                              <p:par>
                                <p:cTn id="48" presetID="10" presetClass="entr" presetSubtype="0" fill="hold" nodeType="withEffect">
                                  <p:stCondLst>
                                    <p:cond delay="0"/>
                                  </p:stCondLst>
                                  <p:childTnLst>
                                    <p:set>
                                      <p:cBhvr>
                                        <p:cTn id="49" dur="1" fill="hold">
                                          <p:stCondLst>
                                            <p:cond delay="0"/>
                                          </p:stCondLst>
                                        </p:cTn>
                                        <p:tgtEl>
                                          <p:spTgt spid="516"/>
                                        </p:tgtEl>
                                        <p:attrNameLst>
                                          <p:attrName>style.visibility</p:attrName>
                                        </p:attrNameLst>
                                      </p:cBhvr>
                                      <p:to>
                                        <p:strVal val="visible"/>
                                      </p:to>
                                    </p:set>
                                    <p:animEffect transition="in" filter="fade">
                                      <p:cBhvr>
                                        <p:cTn id="50" dur="500"/>
                                        <p:tgtEl>
                                          <p:spTgt spid="516"/>
                                        </p:tgtEl>
                                      </p:cBhvr>
                                    </p:animEffect>
                                  </p:childTnLst>
                                </p:cTn>
                              </p:par>
                              <p:par>
                                <p:cTn id="51" presetID="10" presetClass="entr" presetSubtype="0" fill="hold" nodeType="withEffect">
                                  <p:stCondLst>
                                    <p:cond delay="0"/>
                                  </p:stCondLst>
                                  <p:childTnLst>
                                    <p:set>
                                      <p:cBhvr>
                                        <p:cTn id="52" dur="1" fill="hold">
                                          <p:stCondLst>
                                            <p:cond delay="0"/>
                                          </p:stCondLst>
                                        </p:cTn>
                                        <p:tgtEl>
                                          <p:spTgt spid="515"/>
                                        </p:tgtEl>
                                        <p:attrNameLst>
                                          <p:attrName>style.visibility</p:attrName>
                                        </p:attrNameLst>
                                      </p:cBhvr>
                                      <p:to>
                                        <p:strVal val="visible"/>
                                      </p:to>
                                    </p:set>
                                    <p:animEffect transition="in" filter="fade">
                                      <p:cBhvr>
                                        <p:cTn id="53" dur="500"/>
                                        <p:tgtEl>
                                          <p:spTgt spid="515"/>
                                        </p:tgtEl>
                                      </p:cBhvr>
                                    </p:animEffect>
                                  </p:childTnLst>
                                </p:cTn>
                              </p:par>
                              <p:par>
                                <p:cTn id="54" presetID="10" presetClass="entr" presetSubtype="0" fill="hold" nodeType="withEffect">
                                  <p:stCondLst>
                                    <p:cond delay="0"/>
                                  </p:stCondLst>
                                  <p:childTnLst>
                                    <p:set>
                                      <p:cBhvr>
                                        <p:cTn id="55" dur="1" fill="hold">
                                          <p:stCondLst>
                                            <p:cond delay="0"/>
                                          </p:stCondLst>
                                        </p:cTn>
                                        <p:tgtEl>
                                          <p:spTgt spid="517"/>
                                        </p:tgtEl>
                                        <p:attrNameLst>
                                          <p:attrName>style.visibility</p:attrName>
                                        </p:attrNameLst>
                                      </p:cBhvr>
                                      <p:to>
                                        <p:strVal val="visible"/>
                                      </p:to>
                                    </p:set>
                                    <p:animEffect transition="in" filter="fade">
                                      <p:cBhvr>
                                        <p:cTn id="56"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Meet the Team 2">
  <p:cSld name="4_Meet the Team 2">
    <p:spTree>
      <p:nvGrpSpPr>
        <p:cNvPr id="1" name="Shape 519"/>
        <p:cNvGrpSpPr/>
        <p:nvPr/>
      </p:nvGrpSpPr>
      <p:grpSpPr>
        <a:xfrm>
          <a:off x="0" y="0"/>
          <a:ext cx="0" cy="0"/>
          <a:chOff x="0" y="0"/>
          <a:chExt cx="0" cy="0"/>
        </a:xfrm>
      </p:grpSpPr>
      <p:sp>
        <p:nvSpPr>
          <p:cNvPr id="520" name="Google Shape;520;p30"/>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1" name="Google Shape;5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2" name="Google Shape;522;p30"/>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523" name="Google Shape;523;p30"/>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524" name="Google Shape;524;p30"/>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25" name="Google Shape;525;p30"/>
          <p:cNvGrpSpPr/>
          <p:nvPr/>
        </p:nvGrpSpPr>
        <p:grpSpPr>
          <a:xfrm>
            <a:off x="338952" y="6409324"/>
            <a:ext cx="224082" cy="221156"/>
            <a:chOff x="4328868" y="5502988"/>
            <a:chExt cx="500307" cy="493774"/>
          </a:xfrm>
        </p:grpSpPr>
        <p:sp>
          <p:nvSpPr>
            <p:cNvPr id="526" name="Google Shape;526;p30">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27" name="Google Shape;527;p30">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28" name="Google Shape;528;p30"/>
          <p:cNvGrpSpPr/>
          <p:nvPr/>
        </p:nvGrpSpPr>
        <p:grpSpPr>
          <a:xfrm flipH="1">
            <a:off x="11637433" y="6409324"/>
            <a:ext cx="224082" cy="221156"/>
            <a:chOff x="4328868" y="5502988"/>
            <a:chExt cx="500307" cy="493774"/>
          </a:xfrm>
        </p:grpSpPr>
        <p:sp>
          <p:nvSpPr>
            <p:cNvPr id="529" name="Google Shape;529;p30">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30" name="Google Shape;530;p30">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31" name="Google Shape;531;p30"/>
          <p:cNvGrpSpPr/>
          <p:nvPr/>
        </p:nvGrpSpPr>
        <p:grpSpPr>
          <a:xfrm>
            <a:off x="0" y="6824981"/>
            <a:ext cx="12192000" cy="45719"/>
            <a:chOff x="0" y="6756401"/>
            <a:chExt cx="12192000" cy="114300"/>
          </a:xfrm>
        </p:grpSpPr>
        <p:sp>
          <p:nvSpPr>
            <p:cNvPr id="532" name="Google Shape;532;p3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3" name="Google Shape;533;p3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4" name="Google Shape;534;p3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5" name="Google Shape;535;p3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6" name="Google Shape;536;p3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537" name="Google Shape;537;p30"/>
          <p:cNvGrpSpPr/>
          <p:nvPr/>
        </p:nvGrpSpPr>
        <p:grpSpPr>
          <a:xfrm>
            <a:off x="0" y="0"/>
            <a:ext cx="12192000" cy="45719"/>
            <a:chOff x="0" y="6756401"/>
            <a:chExt cx="12192000" cy="114300"/>
          </a:xfrm>
        </p:grpSpPr>
        <p:sp>
          <p:nvSpPr>
            <p:cNvPr id="538" name="Google Shape;538;p3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9" name="Google Shape;539;p3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40" name="Google Shape;540;p3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41" name="Google Shape;541;p3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42" name="Google Shape;542;p3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543" name="Google Shape;543;p30"/>
          <p:cNvSpPr>
            <a:spLocks noGrp="1"/>
          </p:cNvSpPr>
          <p:nvPr>
            <p:ph type="pic" idx="2"/>
          </p:nvPr>
        </p:nvSpPr>
        <p:spPr>
          <a:xfrm>
            <a:off x="942975" y="1811345"/>
            <a:ext cx="1800225" cy="18002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44" name="Google Shape;544;p30"/>
          <p:cNvSpPr>
            <a:spLocks noGrp="1"/>
          </p:cNvSpPr>
          <p:nvPr>
            <p:ph type="pic" idx="3"/>
          </p:nvPr>
        </p:nvSpPr>
        <p:spPr>
          <a:xfrm>
            <a:off x="942975" y="4164020"/>
            <a:ext cx="1800225" cy="18002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45" name="Google Shape;545;p30"/>
          <p:cNvSpPr>
            <a:spLocks noGrp="1"/>
          </p:cNvSpPr>
          <p:nvPr>
            <p:ph type="pic" idx="4"/>
          </p:nvPr>
        </p:nvSpPr>
        <p:spPr>
          <a:xfrm>
            <a:off x="6429375" y="1811345"/>
            <a:ext cx="1800225" cy="18002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46" name="Google Shape;546;p30"/>
          <p:cNvSpPr>
            <a:spLocks noGrp="1"/>
          </p:cNvSpPr>
          <p:nvPr>
            <p:ph type="pic" idx="5"/>
          </p:nvPr>
        </p:nvSpPr>
        <p:spPr>
          <a:xfrm>
            <a:off x="6429375" y="4164020"/>
            <a:ext cx="1800225" cy="18002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4">
                                            <p:txEl>
                                              <p:pRg st="0" end="0"/>
                                            </p:txEl>
                                          </p:spTgt>
                                        </p:tgtEl>
                                        <p:attrNameLst>
                                          <p:attrName>style.visibility</p:attrName>
                                        </p:attrNameLst>
                                      </p:cBhvr>
                                      <p:to>
                                        <p:strVal val="visible"/>
                                      </p:to>
                                    </p:set>
                                    <p:animEffect transition="in" filter="fade">
                                      <p:cBhvr>
                                        <p:cTn id="11" dur="500"/>
                                        <p:tgtEl>
                                          <p:spTgt spid="52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4">
                                            <p:txEl>
                                              <p:pRg st="1" end="1"/>
                                            </p:txEl>
                                          </p:spTgt>
                                        </p:tgtEl>
                                        <p:attrNameLst>
                                          <p:attrName>style.visibility</p:attrName>
                                        </p:attrNameLst>
                                      </p:cBhvr>
                                      <p:to>
                                        <p:strVal val="visible"/>
                                      </p:to>
                                    </p:set>
                                    <p:animEffect transition="in" filter="fade">
                                      <p:cBhvr>
                                        <p:cTn id="15" dur="500"/>
                                        <p:tgtEl>
                                          <p:spTgt spid="52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4">
                                            <p:txEl>
                                              <p:pRg st="2" end="2"/>
                                            </p:txEl>
                                          </p:spTgt>
                                        </p:tgtEl>
                                        <p:attrNameLst>
                                          <p:attrName>style.visibility</p:attrName>
                                        </p:attrNameLst>
                                      </p:cBhvr>
                                      <p:to>
                                        <p:strVal val="visible"/>
                                      </p:to>
                                    </p:set>
                                    <p:animEffect transition="in" filter="fade">
                                      <p:cBhvr>
                                        <p:cTn id="19" dur="500"/>
                                        <p:tgtEl>
                                          <p:spTgt spid="52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4">
                                            <p:txEl>
                                              <p:pRg st="3" end="3"/>
                                            </p:txEl>
                                          </p:spTgt>
                                        </p:tgtEl>
                                        <p:attrNameLst>
                                          <p:attrName>style.visibility</p:attrName>
                                        </p:attrNameLst>
                                      </p:cBhvr>
                                      <p:to>
                                        <p:strVal val="visible"/>
                                      </p:to>
                                    </p:set>
                                    <p:animEffect transition="in" filter="fade">
                                      <p:cBhvr>
                                        <p:cTn id="23" dur="500"/>
                                        <p:tgtEl>
                                          <p:spTgt spid="52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24">
                                            <p:txEl>
                                              <p:pRg st="4" end="4"/>
                                            </p:txEl>
                                          </p:spTgt>
                                        </p:tgtEl>
                                        <p:attrNameLst>
                                          <p:attrName>style.visibility</p:attrName>
                                        </p:attrNameLst>
                                      </p:cBhvr>
                                      <p:to>
                                        <p:strVal val="visible"/>
                                      </p:to>
                                    </p:set>
                                    <p:animEffect transition="in" filter="fade">
                                      <p:cBhvr>
                                        <p:cTn id="27" dur="500"/>
                                        <p:tgtEl>
                                          <p:spTgt spid="52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4">
                                            <p:txEl>
                                              <p:pRg st="5" end="5"/>
                                            </p:txEl>
                                          </p:spTgt>
                                        </p:tgtEl>
                                        <p:attrNameLst>
                                          <p:attrName>style.visibility</p:attrName>
                                        </p:attrNameLst>
                                      </p:cBhvr>
                                      <p:to>
                                        <p:strVal val="visible"/>
                                      </p:to>
                                    </p:set>
                                    <p:animEffect transition="in" filter="fade">
                                      <p:cBhvr>
                                        <p:cTn id="31" dur="500"/>
                                        <p:tgtEl>
                                          <p:spTgt spid="52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24">
                                            <p:txEl>
                                              <p:pRg st="6" end="6"/>
                                            </p:txEl>
                                          </p:spTgt>
                                        </p:tgtEl>
                                        <p:attrNameLst>
                                          <p:attrName>style.visibility</p:attrName>
                                        </p:attrNameLst>
                                      </p:cBhvr>
                                      <p:to>
                                        <p:strVal val="visible"/>
                                      </p:to>
                                    </p:set>
                                    <p:animEffect transition="in" filter="fade">
                                      <p:cBhvr>
                                        <p:cTn id="35" dur="500"/>
                                        <p:tgtEl>
                                          <p:spTgt spid="52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24">
                                            <p:txEl>
                                              <p:pRg st="7" end="7"/>
                                            </p:txEl>
                                          </p:spTgt>
                                        </p:tgtEl>
                                        <p:attrNameLst>
                                          <p:attrName>style.visibility</p:attrName>
                                        </p:attrNameLst>
                                      </p:cBhvr>
                                      <p:to>
                                        <p:strVal val="visible"/>
                                      </p:to>
                                    </p:set>
                                    <p:animEffect transition="in" filter="fade">
                                      <p:cBhvr>
                                        <p:cTn id="39" dur="500"/>
                                        <p:tgtEl>
                                          <p:spTgt spid="52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24">
                                            <p:txEl>
                                              <p:pRg st="8" end="8"/>
                                            </p:txEl>
                                          </p:spTgt>
                                        </p:tgtEl>
                                        <p:attrNameLst>
                                          <p:attrName>style.visibility</p:attrName>
                                        </p:attrNameLst>
                                      </p:cBhvr>
                                      <p:to>
                                        <p:strVal val="visible"/>
                                      </p:to>
                                    </p:set>
                                    <p:animEffect transition="in" filter="fade">
                                      <p:cBhvr>
                                        <p:cTn id="43" dur="500"/>
                                        <p:tgtEl>
                                          <p:spTgt spid="524">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43"/>
                                        </p:tgtEl>
                                        <p:attrNameLst>
                                          <p:attrName>style.visibility</p:attrName>
                                        </p:attrNameLst>
                                      </p:cBhvr>
                                      <p:to>
                                        <p:strVal val="visible"/>
                                      </p:to>
                                    </p:set>
                                    <p:animEffect transition="in" filter="fade">
                                      <p:cBhvr>
                                        <p:cTn id="47" dur="500"/>
                                        <p:tgtEl>
                                          <p:spTgt spid="543"/>
                                        </p:tgtEl>
                                      </p:cBhvr>
                                    </p:animEffect>
                                  </p:childTnLst>
                                </p:cTn>
                              </p:par>
                              <p:par>
                                <p:cTn id="48" presetID="10" presetClass="entr" presetSubtype="0" fill="hold" nodeType="withEffect">
                                  <p:stCondLst>
                                    <p:cond delay="0"/>
                                  </p:stCondLst>
                                  <p:childTnLst>
                                    <p:set>
                                      <p:cBhvr>
                                        <p:cTn id="49" dur="1" fill="hold">
                                          <p:stCondLst>
                                            <p:cond delay="0"/>
                                          </p:stCondLst>
                                        </p:cTn>
                                        <p:tgtEl>
                                          <p:spTgt spid="544"/>
                                        </p:tgtEl>
                                        <p:attrNameLst>
                                          <p:attrName>style.visibility</p:attrName>
                                        </p:attrNameLst>
                                      </p:cBhvr>
                                      <p:to>
                                        <p:strVal val="visible"/>
                                      </p:to>
                                    </p:set>
                                    <p:animEffect transition="in" filter="fade">
                                      <p:cBhvr>
                                        <p:cTn id="50" dur="500"/>
                                        <p:tgtEl>
                                          <p:spTgt spid="544"/>
                                        </p:tgtEl>
                                      </p:cBhvr>
                                    </p:animEffect>
                                  </p:childTnLst>
                                </p:cTn>
                              </p:par>
                              <p:par>
                                <p:cTn id="51" presetID="10" presetClass="entr" presetSubtype="0" fill="hold" nodeType="withEffect">
                                  <p:stCondLst>
                                    <p:cond delay="0"/>
                                  </p:stCondLst>
                                  <p:childTnLst>
                                    <p:set>
                                      <p:cBhvr>
                                        <p:cTn id="52" dur="1" fill="hold">
                                          <p:stCondLst>
                                            <p:cond delay="0"/>
                                          </p:stCondLst>
                                        </p:cTn>
                                        <p:tgtEl>
                                          <p:spTgt spid="545"/>
                                        </p:tgtEl>
                                        <p:attrNameLst>
                                          <p:attrName>style.visibility</p:attrName>
                                        </p:attrNameLst>
                                      </p:cBhvr>
                                      <p:to>
                                        <p:strVal val="visible"/>
                                      </p:to>
                                    </p:set>
                                    <p:animEffect transition="in" filter="fade">
                                      <p:cBhvr>
                                        <p:cTn id="53" dur="500"/>
                                        <p:tgtEl>
                                          <p:spTgt spid="545"/>
                                        </p:tgtEl>
                                      </p:cBhvr>
                                    </p:animEffect>
                                  </p:childTnLst>
                                </p:cTn>
                              </p:par>
                              <p:par>
                                <p:cTn id="54" presetID="10" presetClass="entr" presetSubtype="0" fill="hold" nodeType="withEffect">
                                  <p:stCondLst>
                                    <p:cond delay="0"/>
                                  </p:stCondLst>
                                  <p:childTnLst>
                                    <p:set>
                                      <p:cBhvr>
                                        <p:cTn id="55" dur="1" fill="hold">
                                          <p:stCondLst>
                                            <p:cond delay="0"/>
                                          </p:stCondLst>
                                        </p:cTn>
                                        <p:tgtEl>
                                          <p:spTgt spid="546"/>
                                        </p:tgtEl>
                                        <p:attrNameLst>
                                          <p:attrName>style.visibility</p:attrName>
                                        </p:attrNameLst>
                                      </p:cBhvr>
                                      <p:to>
                                        <p:strVal val="visible"/>
                                      </p:to>
                                    </p:set>
                                    <p:animEffect transition="in" filter="fade">
                                      <p:cBhvr>
                                        <p:cTn id="56" dur="5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Meet the Team 2">
  <p:cSld name="5_Meet the Team 2">
    <p:spTree>
      <p:nvGrpSpPr>
        <p:cNvPr id="1" name="Shape 547"/>
        <p:cNvGrpSpPr/>
        <p:nvPr/>
      </p:nvGrpSpPr>
      <p:grpSpPr>
        <a:xfrm>
          <a:off x="0" y="0"/>
          <a:ext cx="0" cy="0"/>
          <a:chOff x="0" y="0"/>
          <a:chExt cx="0" cy="0"/>
        </a:xfrm>
      </p:grpSpPr>
      <p:sp>
        <p:nvSpPr>
          <p:cNvPr id="548" name="Google Shape;548;p31"/>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9" name="Google Shape;54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0" name="Google Shape;550;p31"/>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551" name="Google Shape;551;p31"/>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552" name="Google Shape;552;p31"/>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53" name="Google Shape;553;p31"/>
          <p:cNvGrpSpPr/>
          <p:nvPr/>
        </p:nvGrpSpPr>
        <p:grpSpPr>
          <a:xfrm>
            <a:off x="338952" y="6409324"/>
            <a:ext cx="224082" cy="221156"/>
            <a:chOff x="4328868" y="5502988"/>
            <a:chExt cx="500307" cy="493774"/>
          </a:xfrm>
        </p:grpSpPr>
        <p:sp>
          <p:nvSpPr>
            <p:cNvPr id="554" name="Google Shape;554;p31">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5" name="Google Shape;555;p31">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56" name="Google Shape;556;p31"/>
          <p:cNvGrpSpPr/>
          <p:nvPr/>
        </p:nvGrpSpPr>
        <p:grpSpPr>
          <a:xfrm flipH="1">
            <a:off x="11637433" y="6409324"/>
            <a:ext cx="224082" cy="221156"/>
            <a:chOff x="4328868" y="5502988"/>
            <a:chExt cx="500307" cy="493774"/>
          </a:xfrm>
        </p:grpSpPr>
        <p:sp>
          <p:nvSpPr>
            <p:cNvPr id="557" name="Google Shape;557;p31">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8" name="Google Shape;558;p31">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59" name="Google Shape;559;p31"/>
          <p:cNvGrpSpPr/>
          <p:nvPr/>
        </p:nvGrpSpPr>
        <p:grpSpPr>
          <a:xfrm>
            <a:off x="0" y="6824981"/>
            <a:ext cx="12192000" cy="45719"/>
            <a:chOff x="0" y="6756401"/>
            <a:chExt cx="12192000" cy="114300"/>
          </a:xfrm>
        </p:grpSpPr>
        <p:sp>
          <p:nvSpPr>
            <p:cNvPr id="560" name="Google Shape;560;p3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1" name="Google Shape;561;p3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2" name="Google Shape;562;p3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3" name="Google Shape;563;p3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4" name="Google Shape;564;p3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565" name="Google Shape;565;p31"/>
          <p:cNvGrpSpPr/>
          <p:nvPr/>
        </p:nvGrpSpPr>
        <p:grpSpPr>
          <a:xfrm>
            <a:off x="0" y="0"/>
            <a:ext cx="12192000" cy="45719"/>
            <a:chOff x="0" y="6756401"/>
            <a:chExt cx="12192000" cy="114300"/>
          </a:xfrm>
        </p:grpSpPr>
        <p:sp>
          <p:nvSpPr>
            <p:cNvPr id="566" name="Google Shape;566;p3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7" name="Google Shape;567;p3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8" name="Google Shape;568;p3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9" name="Google Shape;569;p3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70" name="Google Shape;570;p3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571" name="Google Shape;571;p31"/>
          <p:cNvSpPr>
            <a:spLocks noGrp="1"/>
          </p:cNvSpPr>
          <p:nvPr>
            <p:ph type="pic" idx="2"/>
          </p:nvPr>
        </p:nvSpPr>
        <p:spPr>
          <a:xfrm>
            <a:off x="928305" y="2157412"/>
            <a:ext cx="1908000" cy="1908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72" name="Google Shape;572;p31"/>
          <p:cNvSpPr>
            <a:spLocks noGrp="1"/>
          </p:cNvSpPr>
          <p:nvPr>
            <p:ph type="pic" idx="3"/>
          </p:nvPr>
        </p:nvSpPr>
        <p:spPr>
          <a:xfrm>
            <a:off x="6623596" y="2157412"/>
            <a:ext cx="1908000" cy="190800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500"/>
                                        <p:tgtEl>
                                          <p:spTgt spid="5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2">
                                            <p:txEl>
                                              <p:pRg st="0" end="0"/>
                                            </p:txEl>
                                          </p:spTgt>
                                        </p:tgtEl>
                                        <p:attrNameLst>
                                          <p:attrName>style.visibility</p:attrName>
                                        </p:attrNameLst>
                                      </p:cBhvr>
                                      <p:to>
                                        <p:strVal val="visible"/>
                                      </p:to>
                                    </p:set>
                                    <p:animEffect transition="in" filter="fade">
                                      <p:cBhvr>
                                        <p:cTn id="11" dur="500"/>
                                        <p:tgtEl>
                                          <p:spTgt spid="55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2">
                                            <p:txEl>
                                              <p:pRg st="1" end="1"/>
                                            </p:txEl>
                                          </p:spTgt>
                                        </p:tgtEl>
                                        <p:attrNameLst>
                                          <p:attrName>style.visibility</p:attrName>
                                        </p:attrNameLst>
                                      </p:cBhvr>
                                      <p:to>
                                        <p:strVal val="visible"/>
                                      </p:to>
                                    </p:set>
                                    <p:animEffect transition="in" filter="fade">
                                      <p:cBhvr>
                                        <p:cTn id="15" dur="500"/>
                                        <p:tgtEl>
                                          <p:spTgt spid="55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2">
                                            <p:txEl>
                                              <p:pRg st="2" end="2"/>
                                            </p:txEl>
                                          </p:spTgt>
                                        </p:tgtEl>
                                        <p:attrNameLst>
                                          <p:attrName>style.visibility</p:attrName>
                                        </p:attrNameLst>
                                      </p:cBhvr>
                                      <p:to>
                                        <p:strVal val="visible"/>
                                      </p:to>
                                    </p:set>
                                    <p:animEffect transition="in" filter="fade">
                                      <p:cBhvr>
                                        <p:cTn id="19" dur="500"/>
                                        <p:tgtEl>
                                          <p:spTgt spid="55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2">
                                            <p:txEl>
                                              <p:pRg st="3" end="3"/>
                                            </p:txEl>
                                          </p:spTgt>
                                        </p:tgtEl>
                                        <p:attrNameLst>
                                          <p:attrName>style.visibility</p:attrName>
                                        </p:attrNameLst>
                                      </p:cBhvr>
                                      <p:to>
                                        <p:strVal val="visible"/>
                                      </p:to>
                                    </p:set>
                                    <p:animEffect transition="in" filter="fade">
                                      <p:cBhvr>
                                        <p:cTn id="23" dur="500"/>
                                        <p:tgtEl>
                                          <p:spTgt spid="55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52">
                                            <p:txEl>
                                              <p:pRg st="4" end="4"/>
                                            </p:txEl>
                                          </p:spTgt>
                                        </p:tgtEl>
                                        <p:attrNameLst>
                                          <p:attrName>style.visibility</p:attrName>
                                        </p:attrNameLst>
                                      </p:cBhvr>
                                      <p:to>
                                        <p:strVal val="visible"/>
                                      </p:to>
                                    </p:set>
                                    <p:animEffect transition="in" filter="fade">
                                      <p:cBhvr>
                                        <p:cTn id="27" dur="500"/>
                                        <p:tgtEl>
                                          <p:spTgt spid="55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52">
                                            <p:txEl>
                                              <p:pRg st="5" end="5"/>
                                            </p:txEl>
                                          </p:spTgt>
                                        </p:tgtEl>
                                        <p:attrNameLst>
                                          <p:attrName>style.visibility</p:attrName>
                                        </p:attrNameLst>
                                      </p:cBhvr>
                                      <p:to>
                                        <p:strVal val="visible"/>
                                      </p:to>
                                    </p:set>
                                    <p:animEffect transition="in" filter="fade">
                                      <p:cBhvr>
                                        <p:cTn id="31" dur="500"/>
                                        <p:tgtEl>
                                          <p:spTgt spid="55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52">
                                            <p:txEl>
                                              <p:pRg st="6" end="6"/>
                                            </p:txEl>
                                          </p:spTgt>
                                        </p:tgtEl>
                                        <p:attrNameLst>
                                          <p:attrName>style.visibility</p:attrName>
                                        </p:attrNameLst>
                                      </p:cBhvr>
                                      <p:to>
                                        <p:strVal val="visible"/>
                                      </p:to>
                                    </p:set>
                                    <p:animEffect transition="in" filter="fade">
                                      <p:cBhvr>
                                        <p:cTn id="35" dur="500"/>
                                        <p:tgtEl>
                                          <p:spTgt spid="55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52">
                                            <p:txEl>
                                              <p:pRg st="7" end="7"/>
                                            </p:txEl>
                                          </p:spTgt>
                                        </p:tgtEl>
                                        <p:attrNameLst>
                                          <p:attrName>style.visibility</p:attrName>
                                        </p:attrNameLst>
                                      </p:cBhvr>
                                      <p:to>
                                        <p:strVal val="visible"/>
                                      </p:to>
                                    </p:set>
                                    <p:animEffect transition="in" filter="fade">
                                      <p:cBhvr>
                                        <p:cTn id="39" dur="500"/>
                                        <p:tgtEl>
                                          <p:spTgt spid="55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52">
                                            <p:txEl>
                                              <p:pRg st="8" end="8"/>
                                            </p:txEl>
                                          </p:spTgt>
                                        </p:tgtEl>
                                        <p:attrNameLst>
                                          <p:attrName>style.visibility</p:attrName>
                                        </p:attrNameLst>
                                      </p:cBhvr>
                                      <p:to>
                                        <p:strVal val="visible"/>
                                      </p:to>
                                    </p:set>
                                    <p:animEffect transition="in" filter="fade">
                                      <p:cBhvr>
                                        <p:cTn id="43" dur="500"/>
                                        <p:tgtEl>
                                          <p:spTgt spid="55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lank" preserve="1" userDrawn="1">
  <p:cSld name="4_Blank">
    <p:spTree>
      <p:nvGrpSpPr>
        <p:cNvPr id="1" name="Shape 31"/>
        <p:cNvGrpSpPr/>
        <p:nvPr/>
      </p:nvGrpSpPr>
      <p:grpSpPr>
        <a:xfrm>
          <a:off x="0" y="0"/>
          <a:ext cx="0" cy="0"/>
          <a:chOff x="0" y="0"/>
          <a:chExt cx="0" cy="0"/>
        </a:xfrm>
      </p:grpSpPr>
      <p:sp>
        <p:nvSpPr>
          <p:cNvPr id="33" name="Google Shape;3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4" name="Google Shape;34;p13"/>
          <p:cNvGrpSpPr/>
          <p:nvPr/>
        </p:nvGrpSpPr>
        <p:grpSpPr>
          <a:xfrm>
            <a:off x="338952" y="6409324"/>
            <a:ext cx="224082" cy="221156"/>
            <a:chOff x="4328868" y="5502988"/>
            <a:chExt cx="500307" cy="493774"/>
          </a:xfrm>
        </p:grpSpPr>
        <p:sp>
          <p:nvSpPr>
            <p:cNvPr id="35" name="Google Shape;35;p1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 name="Google Shape;36;p1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37" name="Google Shape;37;p13"/>
          <p:cNvGrpSpPr/>
          <p:nvPr/>
        </p:nvGrpSpPr>
        <p:grpSpPr>
          <a:xfrm flipH="1">
            <a:off x="11637433" y="6409324"/>
            <a:ext cx="224082" cy="221156"/>
            <a:chOff x="4328868" y="5502988"/>
            <a:chExt cx="500307" cy="493774"/>
          </a:xfrm>
        </p:grpSpPr>
        <p:sp>
          <p:nvSpPr>
            <p:cNvPr id="38" name="Google Shape;38;p1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 name="Google Shape;39;p1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40" name="Google Shape;40;p13"/>
          <p:cNvGrpSpPr/>
          <p:nvPr/>
        </p:nvGrpSpPr>
        <p:grpSpPr>
          <a:xfrm>
            <a:off x="0" y="6824981"/>
            <a:ext cx="12192000" cy="45719"/>
            <a:chOff x="0" y="6756401"/>
            <a:chExt cx="12192000" cy="114300"/>
          </a:xfrm>
        </p:grpSpPr>
        <p:sp>
          <p:nvSpPr>
            <p:cNvPr id="41" name="Google Shape;41;p1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 name="Google Shape;42;p1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 name="Google Shape;43;p1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4" name="Google Shape;44;p1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 name="Google Shape;45;p1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46" name="Google Shape;46;p13"/>
          <p:cNvGrpSpPr/>
          <p:nvPr/>
        </p:nvGrpSpPr>
        <p:grpSpPr>
          <a:xfrm>
            <a:off x="0" y="0"/>
            <a:ext cx="12192000" cy="45719"/>
            <a:chOff x="0" y="6756401"/>
            <a:chExt cx="12192000" cy="114300"/>
          </a:xfrm>
        </p:grpSpPr>
        <p:sp>
          <p:nvSpPr>
            <p:cNvPr id="47" name="Google Shape;47;p1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 name="Google Shape;48;p1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 name="Google Shape;49;p1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 name="Google Shape;50;p1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 name="Google Shape;51;p1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 name="Text Placeholder 2">
            <a:extLst>
              <a:ext uri="{FF2B5EF4-FFF2-40B4-BE49-F238E27FC236}">
                <a16:creationId xmlns:a16="http://schemas.microsoft.com/office/drawing/2014/main" id="{3CE14703-5E2C-6749-85A1-D5F61312DAD8}"/>
              </a:ext>
            </a:extLst>
          </p:cNvPr>
          <p:cNvSpPr>
            <a:spLocks noGrp="1"/>
          </p:cNvSpPr>
          <p:nvPr>
            <p:ph type="body" sz="quarter" idx="12"/>
          </p:nvPr>
        </p:nvSpPr>
        <p:spPr>
          <a:xfrm>
            <a:off x="845762" y="1794194"/>
            <a:ext cx="10515600" cy="4086842"/>
          </a:xfrm>
        </p:spPr>
        <p:txBody>
          <a:bodyPr/>
          <a:lstStyle>
            <a:lvl1pPr marL="457200" indent="-406400">
              <a:buClr>
                <a:schemeClr val="accent1"/>
              </a:buClr>
              <a:buFont typeface="Wingdings" pitchFamily="2" charset="2"/>
              <a:buChar char="§"/>
              <a:defRPr sz="2000">
                <a:latin typeface="Avenir Book" panose="02000503020000020003" pitchFamily="2" charset="0"/>
              </a:defRPr>
            </a:lvl1pPr>
            <a:lvl2pPr marL="914400" indent="-381000">
              <a:buClr>
                <a:schemeClr val="accent1"/>
              </a:buClr>
              <a:buFont typeface="Wingdings" pitchFamily="2" charset="2"/>
              <a:buChar char="§"/>
              <a:defRPr sz="1800">
                <a:latin typeface="Avenir Book" panose="02000503020000020003" pitchFamily="2" charset="0"/>
              </a:defRPr>
            </a:lvl2pPr>
            <a:lvl3pPr marL="1371600" indent="-355600">
              <a:buClr>
                <a:schemeClr val="accent1"/>
              </a:buClr>
              <a:buFont typeface="Wingdings" pitchFamily="2" charset="2"/>
              <a:buChar char="§"/>
              <a:defRPr sz="1600">
                <a:latin typeface="Avenir Book" panose="02000503020000020003" pitchFamily="2" charset="0"/>
              </a:defRPr>
            </a:lvl3pPr>
            <a:lvl4pPr marL="1828800" indent="-342900">
              <a:buClr>
                <a:schemeClr val="accent1"/>
              </a:buClr>
              <a:buFont typeface="Wingdings" pitchFamily="2" charset="2"/>
              <a:buChar char="§"/>
              <a:defRPr sz="1400">
                <a:latin typeface="Avenir Book" panose="02000503020000020003" pitchFamily="2" charset="0"/>
              </a:defRPr>
            </a:lvl4pPr>
            <a:lvl5pPr marL="2286000" indent="-342900">
              <a:buClr>
                <a:schemeClr val="accent1"/>
              </a:buClr>
              <a:buFont typeface="Wingdings" pitchFamily="2" charset="2"/>
              <a:buChar char="§"/>
              <a:defRPr sz="120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Google Shape;53;p14">
            <a:extLst>
              <a:ext uri="{FF2B5EF4-FFF2-40B4-BE49-F238E27FC236}">
                <a16:creationId xmlns:a16="http://schemas.microsoft.com/office/drawing/2014/main" id="{8A0DFBE8-3C69-254F-9B57-2A299ECDBECD}"/>
              </a:ext>
            </a:extLst>
          </p:cNvPr>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57;p14">
            <a:extLst>
              <a:ext uri="{FF2B5EF4-FFF2-40B4-BE49-F238E27FC236}">
                <a16:creationId xmlns:a16="http://schemas.microsoft.com/office/drawing/2014/main" id="{EEDE0DC0-8392-1646-BF60-F02D45F7AD5E}"/>
              </a:ext>
            </a:extLst>
          </p:cNvPr>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4582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xEl>
                                              <p:charRg st="1" end="1"/>
                                            </p:txEl>
                                          </p:spTgt>
                                        </p:tgtEl>
                                        <p:attrNameLst>
                                          <p:attrName>style.visibility</p:attrName>
                                        </p:attrNameLst>
                                      </p:cBhvr>
                                      <p:to>
                                        <p:strVal val="visible"/>
                                      </p:to>
                                    </p:set>
                                    <p:animEffect transition="in" filter="fade">
                                      <p:cBhvr>
                                        <p:cTn id="15" dur="500"/>
                                        <p:tgtEl>
                                          <p:spTgt spid="26">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xEl>
                                              <p:charRg st="1" end="1"/>
                                            </p:txEl>
                                          </p:spTgt>
                                        </p:tgtEl>
                                        <p:attrNameLst>
                                          <p:attrName>style.visibility</p:attrName>
                                        </p:attrNameLst>
                                      </p:cBhvr>
                                      <p:to>
                                        <p:strVal val="visible"/>
                                      </p:to>
                                    </p:set>
                                    <p:animEffect transition="in" filter="fade">
                                      <p:cBhvr>
                                        <p:cTn id="19" dur="500"/>
                                        <p:tgtEl>
                                          <p:spTgt spid="26">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xEl>
                                              <p:charRg st="1" end="1"/>
                                            </p:txEl>
                                          </p:spTgt>
                                        </p:tgtEl>
                                        <p:attrNameLst>
                                          <p:attrName>style.visibility</p:attrName>
                                        </p:attrNameLst>
                                      </p:cBhvr>
                                      <p:to>
                                        <p:strVal val="visible"/>
                                      </p:to>
                                    </p:set>
                                    <p:animEffect transition="in" filter="fade">
                                      <p:cBhvr>
                                        <p:cTn id="23" dur="500"/>
                                        <p:tgtEl>
                                          <p:spTgt spid="26">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xEl>
                                              <p:charRg st="1" end="1"/>
                                            </p:txEl>
                                          </p:spTgt>
                                        </p:tgtEl>
                                        <p:attrNameLst>
                                          <p:attrName>style.visibility</p:attrName>
                                        </p:attrNameLst>
                                      </p:cBhvr>
                                      <p:to>
                                        <p:strVal val="visible"/>
                                      </p:to>
                                    </p:set>
                                    <p:animEffect transition="in" filter="fade">
                                      <p:cBhvr>
                                        <p:cTn id="27" dur="500"/>
                                        <p:tgtEl>
                                          <p:spTgt spid="26">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xEl>
                                              <p:charRg st="1" end="1"/>
                                            </p:txEl>
                                          </p:spTgt>
                                        </p:tgtEl>
                                        <p:attrNameLst>
                                          <p:attrName>style.visibility</p:attrName>
                                        </p:attrNameLst>
                                      </p:cBhvr>
                                      <p:to>
                                        <p:strVal val="visible"/>
                                      </p:to>
                                    </p:set>
                                    <p:animEffect transition="in" filter="fade">
                                      <p:cBhvr>
                                        <p:cTn id="31" dur="500"/>
                                        <p:tgtEl>
                                          <p:spTgt spid="26">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
                                            <p:txEl>
                                              <p:charRg st="1" end="1"/>
                                            </p:txEl>
                                          </p:spTgt>
                                        </p:tgtEl>
                                        <p:attrNameLst>
                                          <p:attrName>style.visibility</p:attrName>
                                        </p:attrNameLst>
                                      </p:cBhvr>
                                      <p:to>
                                        <p:strVal val="visible"/>
                                      </p:to>
                                    </p:set>
                                    <p:animEffect transition="in" filter="fade">
                                      <p:cBhvr>
                                        <p:cTn id="35" dur="500"/>
                                        <p:tgtEl>
                                          <p:spTgt spid="26">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
                                            <p:txEl>
                                              <p:charRg st="1" end="1"/>
                                            </p:txEl>
                                          </p:spTgt>
                                        </p:tgtEl>
                                        <p:attrNameLst>
                                          <p:attrName>style.visibility</p:attrName>
                                        </p:attrNameLst>
                                      </p:cBhvr>
                                      <p:to>
                                        <p:strVal val="visible"/>
                                      </p:to>
                                    </p:set>
                                    <p:animEffect transition="in" filter="fade">
                                      <p:cBhvr>
                                        <p:cTn id="39" dur="500"/>
                                        <p:tgtEl>
                                          <p:spTgt spid="26">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6">
                                            <p:txEl>
                                              <p:charRg st="1" end="1"/>
                                            </p:txEl>
                                          </p:spTgt>
                                        </p:tgtEl>
                                        <p:attrNameLst>
                                          <p:attrName>style.visibility</p:attrName>
                                        </p:attrNameLst>
                                      </p:cBhvr>
                                      <p:to>
                                        <p:strVal val="visible"/>
                                      </p:to>
                                    </p:set>
                                    <p:animEffect transition="in" filter="fade">
                                      <p:cBhvr>
                                        <p:cTn id="43" dur="500"/>
                                        <p:tgtEl>
                                          <p:spTgt spid="26">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Meet the Team 2">
  <p:cSld name="6_Meet the Team 2">
    <p:spTree>
      <p:nvGrpSpPr>
        <p:cNvPr id="1" name="Shape 573"/>
        <p:cNvGrpSpPr/>
        <p:nvPr/>
      </p:nvGrpSpPr>
      <p:grpSpPr>
        <a:xfrm>
          <a:off x="0" y="0"/>
          <a:ext cx="0" cy="0"/>
          <a:chOff x="0" y="0"/>
          <a:chExt cx="0" cy="0"/>
        </a:xfrm>
      </p:grpSpPr>
      <p:sp>
        <p:nvSpPr>
          <p:cNvPr id="574" name="Google Shape;574;p32"/>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5" name="Google Shape;57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6" name="Google Shape;576;p32"/>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577" name="Google Shape;577;p32"/>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578" name="Google Shape;578;p32"/>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79" name="Google Shape;579;p32"/>
          <p:cNvGrpSpPr/>
          <p:nvPr/>
        </p:nvGrpSpPr>
        <p:grpSpPr>
          <a:xfrm>
            <a:off x="338952" y="6409324"/>
            <a:ext cx="224082" cy="221156"/>
            <a:chOff x="4328868" y="5502988"/>
            <a:chExt cx="500307" cy="493774"/>
          </a:xfrm>
        </p:grpSpPr>
        <p:sp>
          <p:nvSpPr>
            <p:cNvPr id="580" name="Google Shape;580;p32">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81" name="Google Shape;581;p32">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82" name="Google Shape;582;p32"/>
          <p:cNvGrpSpPr/>
          <p:nvPr/>
        </p:nvGrpSpPr>
        <p:grpSpPr>
          <a:xfrm flipH="1">
            <a:off x="11637433" y="6409324"/>
            <a:ext cx="224082" cy="221156"/>
            <a:chOff x="4328868" y="5502988"/>
            <a:chExt cx="500307" cy="493774"/>
          </a:xfrm>
        </p:grpSpPr>
        <p:sp>
          <p:nvSpPr>
            <p:cNvPr id="583" name="Google Shape;583;p32">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84" name="Google Shape;584;p32">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585" name="Google Shape;585;p32"/>
          <p:cNvGrpSpPr/>
          <p:nvPr/>
        </p:nvGrpSpPr>
        <p:grpSpPr>
          <a:xfrm>
            <a:off x="0" y="6824981"/>
            <a:ext cx="12192000" cy="45719"/>
            <a:chOff x="0" y="6756401"/>
            <a:chExt cx="12192000" cy="114300"/>
          </a:xfrm>
        </p:grpSpPr>
        <p:sp>
          <p:nvSpPr>
            <p:cNvPr id="586" name="Google Shape;586;p3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87" name="Google Shape;587;p3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88" name="Google Shape;588;p3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89" name="Google Shape;589;p3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0" name="Google Shape;590;p3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591" name="Google Shape;591;p32"/>
          <p:cNvGrpSpPr/>
          <p:nvPr/>
        </p:nvGrpSpPr>
        <p:grpSpPr>
          <a:xfrm>
            <a:off x="0" y="0"/>
            <a:ext cx="12192000" cy="45719"/>
            <a:chOff x="0" y="6756401"/>
            <a:chExt cx="12192000" cy="114300"/>
          </a:xfrm>
        </p:grpSpPr>
        <p:sp>
          <p:nvSpPr>
            <p:cNvPr id="592" name="Google Shape;592;p3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3" name="Google Shape;593;p3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4" name="Google Shape;594;p3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5" name="Google Shape;595;p3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6" name="Google Shape;596;p3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597" name="Google Shape;597;p32"/>
          <p:cNvSpPr>
            <a:spLocks noGrp="1"/>
          </p:cNvSpPr>
          <p:nvPr>
            <p:ph type="pic" idx="2"/>
          </p:nvPr>
        </p:nvSpPr>
        <p:spPr>
          <a:xfrm>
            <a:off x="928305" y="2157412"/>
            <a:ext cx="1908000" cy="190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598" name="Google Shape;598;p32"/>
          <p:cNvSpPr>
            <a:spLocks noGrp="1"/>
          </p:cNvSpPr>
          <p:nvPr>
            <p:ph type="pic" idx="3"/>
          </p:nvPr>
        </p:nvSpPr>
        <p:spPr>
          <a:xfrm>
            <a:off x="6623596" y="2157412"/>
            <a:ext cx="1908000" cy="190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500"/>
                                        <p:tgtEl>
                                          <p:spTgt spid="5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8">
                                            <p:txEl>
                                              <p:pRg st="0" end="0"/>
                                            </p:txEl>
                                          </p:spTgt>
                                        </p:tgtEl>
                                        <p:attrNameLst>
                                          <p:attrName>style.visibility</p:attrName>
                                        </p:attrNameLst>
                                      </p:cBhvr>
                                      <p:to>
                                        <p:strVal val="visible"/>
                                      </p:to>
                                    </p:set>
                                    <p:animEffect transition="in" filter="fade">
                                      <p:cBhvr>
                                        <p:cTn id="11" dur="500"/>
                                        <p:tgtEl>
                                          <p:spTgt spid="57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8">
                                            <p:txEl>
                                              <p:pRg st="1" end="1"/>
                                            </p:txEl>
                                          </p:spTgt>
                                        </p:tgtEl>
                                        <p:attrNameLst>
                                          <p:attrName>style.visibility</p:attrName>
                                        </p:attrNameLst>
                                      </p:cBhvr>
                                      <p:to>
                                        <p:strVal val="visible"/>
                                      </p:to>
                                    </p:set>
                                    <p:animEffect transition="in" filter="fade">
                                      <p:cBhvr>
                                        <p:cTn id="15" dur="500"/>
                                        <p:tgtEl>
                                          <p:spTgt spid="57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78">
                                            <p:txEl>
                                              <p:pRg st="2" end="2"/>
                                            </p:txEl>
                                          </p:spTgt>
                                        </p:tgtEl>
                                        <p:attrNameLst>
                                          <p:attrName>style.visibility</p:attrName>
                                        </p:attrNameLst>
                                      </p:cBhvr>
                                      <p:to>
                                        <p:strVal val="visible"/>
                                      </p:to>
                                    </p:set>
                                    <p:animEffect transition="in" filter="fade">
                                      <p:cBhvr>
                                        <p:cTn id="19" dur="500"/>
                                        <p:tgtEl>
                                          <p:spTgt spid="57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78">
                                            <p:txEl>
                                              <p:pRg st="3" end="3"/>
                                            </p:txEl>
                                          </p:spTgt>
                                        </p:tgtEl>
                                        <p:attrNameLst>
                                          <p:attrName>style.visibility</p:attrName>
                                        </p:attrNameLst>
                                      </p:cBhvr>
                                      <p:to>
                                        <p:strVal val="visible"/>
                                      </p:to>
                                    </p:set>
                                    <p:animEffect transition="in" filter="fade">
                                      <p:cBhvr>
                                        <p:cTn id="23" dur="500"/>
                                        <p:tgtEl>
                                          <p:spTgt spid="57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78">
                                            <p:txEl>
                                              <p:pRg st="4" end="4"/>
                                            </p:txEl>
                                          </p:spTgt>
                                        </p:tgtEl>
                                        <p:attrNameLst>
                                          <p:attrName>style.visibility</p:attrName>
                                        </p:attrNameLst>
                                      </p:cBhvr>
                                      <p:to>
                                        <p:strVal val="visible"/>
                                      </p:to>
                                    </p:set>
                                    <p:animEffect transition="in" filter="fade">
                                      <p:cBhvr>
                                        <p:cTn id="27" dur="500"/>
                                        <p:tgtEl>
                                          <p:spTgt spid="57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8">
                                            <p:txEl>
                                              <p:pRg st="5" end="5"/>
                                            </p:txEl>
                                          </p:spTgt>
                                        </p:tgtEl>
                                        <p:attrNameLst>
                                          <p:attrName>style.visibility</p:attrName>
                                        </p:attrNameLst>
                                      </p:cBhvr>
                                      <p:to>
                                        <p:strVal val="visible"/>
                                      </p:to>
                                    </p:set>
                                    <p:animEffect transition="in" filter="fade">
                                      <p:cBhvr>
                                        <p:cTn id="31" dur="500"/>
                                        <p:tgtEl>
                                          <p:spTgt spid="57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78">
                                            <p:txEl>
                                              <p:pRg st="6" end="6"/>
                                            </p:txEl>
                                          </p:spTgt>
                                        </p:tgtEl>
                                        <p:attrNameLst>
                                          <p:attrName>style.visibility</p:attrName>
                                        </p:attrNameLst>
                                      </p:cBhvr>
                                      <p:to>
                                        <p:strVal val="visible"/>
                                      </p:to>
                                    </p:set>
                                    <p:animEffect transition="in" filter="fade">
                                      <p:cBhvr>
                                        <p:cTn id="35" dur="500"/>
                                        <p:tgtEl>
                                          <p:spTgt spid="57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78">
                                            <p:txEl>
                                              <p:pRg st="7" end="7"/>
                                            </p:txEl>
                                          </p:spTgt>
                                        </p:tgtEl>
                                        <p:attrNameLst>
                                          <p:attrName>style.visibility</p:attrName>
                                        </p:attrNameLst>
                                      </p:cBhvr>
                                      <p:to>
                                        <p:strVal val="visible"/>
                                      </p:to>
                                    </p:set>
                                    <p:animEffect transition="in" filter="fade">
                                      <p:cBhvr>
                                        <p:cTn id="39" dur="500"/>
                                        <p:tgtEl>
                                          <p:spTgt spid="57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78">
                                            <p:txEl>
                                              <p:pRg st="8" end="8"/>
                                            </p:txEl>
                                          </p:spTgt>
                                        </p:tgtEl>
                                        <p:attrNameLst>
                                          <p:attrName>style.visibility</p:attrName>
                                        </p:attrNameLst>
                                      </p:cBhvr>
                                      <p:to>
                                        <p:strVal val="visible"/>
                                      </p:to>
                                    </p:set>
                                    <p:animEffect transition="in" filter="fade">
                                      <p:cBhvr>
                                        <p:cTn id="43" dur="500"/>
                                        <p:tgtEl>
                                          <p:spTgt spid="57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97"/>
                                        </p:tgtEl>
                                        <p:attrNameLst>
                                          <p:attrName>style.visibility</p:attrName>
                                        </p:attrNameLst>
                                      </p:cBhvr>
                                      <p:to>
                                        <p:strVal val="visible"/>
                                      </p:to>
                                    </p:set>
                                    <p:animEffect transition="in" filter="fade">
                                      <p:cBhvr>
                                        <p:cTn id="47" dur="500"/>
                                        <p:tgtEl>
                                          <p:spTgt spid="597"/>
                                        </p:tgtEl>
                                      </p:cBhvr>
                                    </p:animEffect>
                                  </p:childTnLst>
                                </p:cTn>
                              </p:par>
                              <p:par>
                                <p:cTn id="48" presetID="10" presetClass="entr" presetSubtype="0" fill="hold" nodeType="withEffect">
                                  <p:stCondLst>
                                    <p:cond delay="0"/>
                                  </p:stCondLst>
                                  <p:childTnLst>
                                    <p:set>
                                      <p:cBhvr>
                                        <p:cTn id="49" dur="1" fill="hold">
                                          <p:stCondLst>
                                            <p:cond delay="0"/>
                                          </p:stCondLst>
                                        </p:cTn>
                                        <p:tgtEl>
                                          <p:spTgt spid="598"/>
                                        </p:tgtEl>
                                        <p:attrNameLst>
                                          <p:attrName>style.visibility</p:attrName>
                                        </p:attrNameLst>
                                      </p:cBhvr>
                                      <p:to>
                                        <p:strVal val="visible"/>
                                      </p:to>
                                    </p:set>
                                    <p:animEffect transition="in" filter="fade">
                                      <p:cBhvr>
                                        <p:cTn id="50"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Meet the Team 2">
  <p:cSld name="7_Meet the Team 2">
    <p:spTree>
      <p:nvGrpSpPr>
        <p:cNvPr id="1" name="Shape 599"/>
        <p:cNvGrpSpPr/>
        <p:nvPr/>
      </p:nvGrpSpPr>
      <p:grpSpPr>
        <a:xfrm>
          <a:off x="0" y="0"/>
          <a:ext cx="0" cy="0"/>
          <a:chOff x="0" y="0"/>
          <a:chExt cx="0" cy="0"/>
        </a:xfrm>
      </p:grpSpPr>
      <p:sp>
        <p:nvSpPr>
          <p:cNvPr id="600" name="Google Shape;600;p33"/>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1" name="Google Shape;60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2" name="Google Shape;602;p33"/>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603" name="Google Shape;603;p33"/>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604" name="Google Shape;604;p33"/>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05" name="Google Shape;605;p33"/>
          <p:cNvGrpSpPr/>
          <p:nvPr/>
        </p:nvGrpSpPr>
        <p:grpSpPr>
          <a:xfrm>
            <a:off x="338952" y="6409324"/>
            <a:ext cx="224082" cy="221156"/>
            <a:chOff x="4328868" y="5502988"/>
            <a:chExt cx="500307" cy="493774"/>
          </a:xfrm>
        </p:grpSpPr>
        <p:sp>
          <p:nvSpPr>
            <p:cNvPr id="606" name="Google Shape;606;p3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07" name="Google Shape;607;p3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08" name="Google Shape;608;p33"/>
          <p:cNvGrpSpPr/>
          <p:nvPr/>
        </p:nvGrpSpPr>
        <p:grpSpPr>
          <a:xfrm flipH="1">
            <a:off x="11637433" y="6409324"/>
            <a:ext cx="224082" cy="221156"/>
            <a:chOff x="4328868" y="5502988"/>
            <a:chExt cx="500307" cy="493774"/>
          </a:xfrm>
        </p:grpSpPr>
        <p:sp>
          <p:nvSpPr>
            <p:cNvPr id="609" name="Google Shape;609;p3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10" name="Google Shape;610;p3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11" name="Google Shape;611;p33"/>
          <p:cNvGrpSpPr/>
          <p:nvPr/>
        </p:nvGrpSpPr>
        <p:grpSpPr>
          <a:xfrm>
            <a:off x="0" y="6824981"/>
            <a:ext cx="12192000" cy="45719"/>
            <a:chOff x="0" y="6756401"/>
            <a:chExt cx="12192000" cy="114300"/>
          </a:xfrm>
        </p:grpSpPr>
        <p:sp>
          <p:nvSpPr>
            <p:cNvPr id="612" name="Google Shape;612;p3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3" name="Google Shape;613;p3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4" name="Google Shape;614;p3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5" name="Google Shape;615;p3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6" name="Google Shape;616;p3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617" name="Google Shape;617;p33"/>
          <p:cNvGrpSpPr/>
          <p:nvPr/>
        </p:nvGrpSpPr>
        <p:grpSpPr>
          <a:xfrm>
            <a:off x="0" y="0"/>
            <a:ext cx="12192000" cy="45719"/>
            <a:chOff x="0" y="6756401"/>
            <a:chExt cx="12192000" cy="114300"/>
          </a:xfrm>
        </p:grpSpPr>
        <p:sp>
          <p:nvSpPr>
            <p:cNvPr id="618" name="Google Shape;618;p3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9" name="Google Shape;619;p3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20" name="Google Shape;620;p3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21" name="Google Shape;621;p3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22" name="Google Shape;622;p3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623" name="Google Shape;623;p33"/>
          <p:cNvSpPr>
            <a:spLocks noGrp="1"/>
          </p:cNvSpPr>
          <p:nvPr>
            <p:ph type="pic" idx="2"/>
          </p:nvPr>
        </p:nvSpPr>
        <p:spPr>
          <a:xfrm>
            <a:off x="855286" y="2012946"/>
            <a:ext cx="1987554" cy="1987554"/>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4">
                                            <p:txEl>
                                              <p:pRg st="0" end="0"/>
                                            </p:txEl>
                                          </p:spTgt>
                                        </p:tgtEl>
                                        <p:attrNameLst>
                                          <p:attrName>style.visibility</p:attrName>
                                        </p:attrNameLst>
                                      </p:cBhvr>
                                      <p:to>
                                        <p:strVal val="visible"/>
                                      </p:to>
                                    </p:set>
                                    <p:animEffect transition="in" filter="fade">
                                      <p:cBhvr>
                                        <p:cTn id="11" dur="500"/>
                                        <p:tgtEl>
                                          <p:spTgt spid="60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4">
                                            <p:txEl>
                                              <p:pRg st="1" end="1"/>
                                            </p:txEl>
                                          </p:spTgt>
                                        </p:tgtEl>
                                        <p:attrNameLst>
                                          <p:attrName>style.visibility</p:attrName>
                                        </p:attrNameLst>
                                      </p:cBhvr>
                                      <p:to>
                                        <p:strVal val="visible"/>
                                      </p:to>
                                    </p:set>
                                    <p:animEffect transition="in" filter="fade">
                                      <p:cBhvr>
                                        <p:cTn id="15" dur="500"/>
                                        <p:tgtEl>
                                          <p:spTgt spid="60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4">
                                            <p:txEl>
                                              <p:pRg st="2" end="2"/>
                                            </p:txEl>
                                          </p:spTgt>
                                        </p:tgtEl>
                                        <p:attrNameLst>
                                          <p:attrName>style.visibility</p:attrName>
                                        </p:attrNameLst>
                                      </p:cBhvr>
                                      <p:to>
                                        <p:strVal val="visible"/>
                                      </p:to>
                                    </p:set>
                                    <p:animEffect transition="in" filter="fade">
                                      <p:cBhvr>
                                        <p:cTn id="19" dur="500"/>
                                        <p:tgtEl>
                                          <p:spTgt spid="60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4">
                                            <p:txEl>
                                              <p:pRg st="3" end="3"/>
                                            </p:txEl>
                                          </p:spTgt>
                                        </p:tgtEl>
                                        <p:attrNameLst>
                                          <p:attrName>style.visibility</p:attrName>
                                        </p:attrNameLst>
                                      </p:cBhvr>
                                      <p:to>
                                        <p:strVal val="visible"/>
                                      </p:to>
                                    </p:set>
                                    <p:animEffect transition="in" filter="fade">
                                      <p:cBhvr>
                                        <p:cTn id="23" dur="500"/>
                                        <p:tgtEl>
                                          <p:spTgt spid="60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4">
                                            <p:txEl>
                                              <p:pRg st="4" end="4"/>
                                            </p:txEl>
                                          </p:spTgt>
                                        </p:tgtEl>
                                        <p:attrNameLst>
                                          <p:attrName>style.visibility</p:attrName>
                                        </p:attrNameLst>
                                      </p:cBhvr>
                                      <p:to>
                                        <p:strVal val="visible"/>
                                      </p:to>
                                    </p:set>
                                    <p:animEffect transition="in" filter="fade">
                                      <p:cBhvr>
                                        <p:cTn id="27" dur="500"/>
                                        <p:tgtEl>
                                          <p:spTgt spid="60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4">
                                            <p:txEl>
                                              <p:pRg st="5" end="5"/>
                                            </p:txEl>
                                          </p:spTgt>
                                        </p:tgtEl>
                                        <p:attrNameLst>
                                          <p:attrName>style.visibility</p:attrName>
                                        </p:attrNameLst>
                                      </p:cBhvr>
                                      <p:to>
                                        <p:strVal val="visible"/>
                                      </p:to>
                                    </p:set>
                                    <p:animEffect transition="in" filter="fade">
                                      <p:cBhvr>
                                        <p:cTn id="31" dur="500"/>
                                        <p:tgtEl>
                                          <p:spTgt spid="60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4">
                                            <p:txEl>
                                              <p:pRg st="6" end="6"/>
                                            </p:txEl>
                                          </p:spTgt>
                                        </p:tgtEl>
                                        <p:attrNameLst>
                                          <p:attrName>style.visibility</p:attrName>
                                        </p:attrNameLst>
                                      </p:cBhvr>
                                      <p:to>
                                        <p:strVal val="visible"/>
                                      </p:to>
                                    </p:set>
                                    <p:animEffect transition="in" filter="fade">
                                      <p:cBhvr>
                                        <p:cTn id="35" dur="500"/>
                                        <p:tgtEl>
                                          <p:spTgt spid="60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04">
                                            <p:txEl>
                                              <p:pRg st="7" end="7"/>
                                            </p:txEl>
                                          </p:spTgt>
                                        </p:tgtEl>
                                        <p:attrNameLst>
                                          <p:attrName>style.visibility</p:attrName>
                                        </p:attrNameLst>
                                      </p:cBhvr>
                                      <p:to>
                                        <p:strVal val="visible"/>
                                      </p:to>
                                    </p:set>
                                    <p:animEffect transition="in" filter="fade">
                                      <p:cBhvr>
                                        <p:cTn id="39" dur="500"/>
                                        <p:tgtEl>
                                          <p:spTgt spid="60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
                                            <p:txEl>
                                              <p:pRg st="8" end="8"/>
                                            </p:txEl>
                                          </p:spTgt>
                                        </p:tgtEl>
                                        <p:attrNameLst>
                                          <p:attrName>style.visibility</p:attrName>
                                        </p:attrNameLst>
                                      </p:cBhvr>
                                      <p:to>
                                        <p:strVal val="visible"/>
                                      </p:to>
                                    </p:set>
                                    <p:animEffect transition="in" filter="fade">
                                      <p:cBhvr>
                                        <p:cTn id="43" dur="500"/>
                                        <p:tgtEl>
                                          <p:spTgt spid="604">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623"/>
                                        </p:tgtEl>
                                        <p:attrNameLst>
                                          <p:attrName>style.visibility</p:attrName>
                                        </p:attrNameLst>
                                      </p:cBhvr>
                                      <p:to>
                                        <p:strVal val="visible"/>
                                      </p:to>
                                    </p:set>
                                    <p:anim calcmode="lin" valueType="num">
                                      <p:cBhvr additive="base">
                                        <p:cTn id="47" dur="500"/>
                                        <p:tgtEl>
                                          <p:spTgt spid="623"/>
                                        </p:tgtEl>
                                        <p:attrNameLst>
                                          <p:attrName>ppt_w</p:attrName>
                                        </p:attrNameLst>
                                      </p:cBhvr>
                                      <p:tavLst>
                                        <p:tav tm="0">
                                          <p:val>
                                            <p:strVal val="0"/>
                                          </p:val>
                                        </p:tav>
                                        <p:tav tm="100000">
                                          <p:val>
                                            <p:strVal val="#ppt_w"/>
                                          </p:val>
                                        </p:tav>
                                      </p:tavLst>
                                    </p:anim>
                                    <p:anim calcmode="lin" valueType="num">
                                      <p:cBhvr additive="base">
                                        <p:cTn id="48" dur="500"/>
                                        <p:tgtEl>
                                          <p:spTgt spid="6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Meet the Team 2">
  <p:cSld name="8_Meet the Team 2">
    <p:spTree>
      <p:nvGrpSpPr>
        <p:cNvPr id="1" name="Shape 624"/>
        <p:cNvGrpSpPr/>
        <p:nvPr/>
      </p:nvGrpSpPr>
      <p:grpSpPr>
        <a:xfrm>
          <a:off x="0" y="0"/>
          <a:ext cx="0" cy="0"/>
          <a:chOff x="0" y="0"/>
          <a:chExt cx="0" cy="0"/>
        </a:xfrm>
      </p:grpSpPr>
      <p:sp>
        <p:nvSpPr>
          <p:cNvPr id="625" name="Google Shape;625;p34"/>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6" name="Google Shape;62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7" name="Google Shape;627;p34"/>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628" name="Google Shape;628;p34"/>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629" name="Google Shape;629;p34"/>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30" name="Google Shape;630;p34"/>
          <p:cNvGrpSpPr/>
          <p:nvPr/>
        </p:nvGrpSpPr>
        <p:grpSpPr>
          <a:xfrm>
            <a:off x="338952" y="6409324"/>
            <a:ext cx="224082" cy="221156"/>
            <a:chOff x="4328868" y="5502988"/>
            <a:chExt cx="500307" cy="493774"/>
          </a:xfrm>
        </p:grpSpPr>
        <p:sp>
          <p:nvSpPr>
            <p:cNvPr id="631" name="Google Shape;631;p34">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32" name="Google Shape;632;p34">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33" name="Google Shape;633;p34"/>
          <p:cNvGrpSpPr/>
          <p:nvPr/>
        </p:nvGrpSpPr>
        <p:grpSpPr>
          <a:xfrm flipH="1">
            <a:off x="11637433" y="6409324"/>
            <a:ext cx="224082" cy="221156"/>
            <a:chOff x="4328868" y="5502988"/>
            <a:chExt cx="500307" cy="493774"/>
          </a:xfrm>
        </p:grpSpPr>
        <p:sp>
          <p:nvSpPr>
            <p:cNvPr id="634" name="Google Shape;634;p34">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35" name="Google Shape;635;p34">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36" name="Google Shape;636;p34"/>
          <p:cNvGrpSpPr/>
          <p:nvPr/>
        </p:nvGrpSpPr>
        <p:grpSpPr>
          <a:xfrm>
            <a:off x="0" y="6824981"/>
            <a:ext cx="12192000" cy="45719"/>
            <a:chOff x="0" y="6756401"/>
            <a:chExt cx="12192000" cy="114300"/>
          </a:xfrm>
        </p:grpSpPr>
        <p:sp>
          <p:nvSpPr>
            <p:cNvPr id="637" name="Google Shape;637;p3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38" name="Google Shape;638;p3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39" name="Google Shape;639;p3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40" name="Google Shape;640;p3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41" name="Google Shape;641;p3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642" name="Google Shape;642;p34"/>
          <p:cNvGrpSpPr/>
          <p:nvPr/>
        </p:nvGrpSpPr>
        <p:grpSpPr>
          <a:xfrm>
            <a:off x="0" y="0"/>
            <a:ext cx="12192000" cy="45719"/>
            <a:chOff x="0" y="6756401"/>
            <a:chExt cx="12192000" cy="114300"/>
          </a:xfrm>
        </p:grpSpPr>
        <p:sp>
          <p:nvSpPr>
            <p:cNvPr id="643" name="Google Shape;643;p3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44" name="Google Shape;644;p3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45" name="Google Shape;645;p3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46" name="Google Shape;646;p3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47" name="Google Shape;647;p3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648" name="Google Shape;648;p34"/>
          <p:cNvSpPr>
            <a:spLocks noGrp="1"/>
          </p:cNvSpPr>
          <p:nvPr>
            <p:ph type="pic" idx="2"/>
          </p:nvPr>
        </p:nvSpPr>
        <p:spPr>
          <a:xfrm>
            <a:off x="864050" y="2113494"/>
            <a:ext cx="1825459" cy="182546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Effect transition="in" filter="fade">
                                      <p:cBhvr>
                                        <p:cTn id="7" dur="500"/>
                                        <p:tgtEl>
                                          <p:spTgt spid="6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9">
                                            <p:txEl>
                                              <p:pRg st="0" end="0"/>
                                            </p:txEl>
                                          </p:spTgt>
                                        </p:tgtEl>
                                        <p:attrNameLst>
                                          <p:attrName>style.visibility</p:attrName>
                                        </p:attrNameLst>
                                      </p:cBhvr>
                                      <p:to>
                                        <p:strVal val="visible"/>
                                      </p:to>
                                    </p:set>
                                    <p:animEffect transition="in" filter="fade">
                                      <p:cBhvr>
                                        <p:cTn id="11" dur="500"/>
                                        <p:tgtEl>
                                          <p:spTgt spid="62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9">
                                            <p:txEl>
                                              <p:pRg st="1" end="1"/>
                                            </p:txEl>
                                          </p:spTgt>
                                        </p:tgtEl>
                                        <p:attrNameLst>
                                          <p:attrName>style.visibility</p:attrName>
                                        </p:attrNameLst>
                                      </p:cBhvr>
                                      <p:to>
                                        <p:strVal val="visible"/>
                                      </p:to>
                                    </p:set>
                                    <p:animEffect transition="in" filter="fade">
                                      <p:cBhvr>
                                        <p:cTn id="15" dur="500"/>
                                        <p:tgtEl>
                                          <p:spTgt spid="62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9">
                                            <p:txEl>
                                              <p:pRg st="2" end="2"/>
                                            </p:txEl>
                                          </p:spTgt>
                                        </p:tgtEl>
                                        <p:attrNameLst>
                                          <p:attrName>style.visibility</p:attrName>
                                        </p:attrNameLst>
                                      </p:cBhvr>
                                      <p:to>
                                        <p:strVal val="visible"/>
                                      </p:to>
                                    </p:set>
                                    <p:animEffect transition="in" filter="fade">
                                      <p:cBhvr>
                                        <p:cTn id="19" dur="500"/>
                                        <p:tgtEl>
                                          <p:spTgt spid="62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9">
                                            <p:txEl>
                                              <p:pRg st="3" end="3"/>
                                            </p:txEl>
                                          </p:spTgt>
                                        </p:tgtEl>
                                        <p:attrNameLst>
                                          <p:attrName>style.visibility</p:attrName>
                                        </p:attrNameLst>
                                      </p:cBhvr>
                                      <p:to>
                                        <p:strVal val="visible"/>
                                      </p:to>
                                    </p:set>
                                    <p:animEffect transition="in" filter="fade">
                                      <p:cBhvr>
                                        <p:cTn id="23" dur="500"/>
                                        <p:tgtEl>
                                          <p:spTgt spid="62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9">
                                            <p:txEl>
                                              <p:pRg st="4" end="4"/>
                                            </p:txEl>
                                          </p:spTgt>
                                        </p:tgtEl>
                                        <p:attrNameLst>
                                          <p:attrName>style.visibility</p:attrName>
                                        </p:attrNameLst>
                                      </p:cBhvr>
                                      <p:to>
                                        <p:strVal val="visible"/>
                                      </p:to>
                                    </p:set>
                                    <p:animEffect transition="in" filter="fade">
                                      <p:cBhvr>
                                        <p:cTn id="27" dur="500"/>
                                        <p:tgtEl>
                                          <p:spTgt spid="62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29">
                                            <p:txEl>
                                              <p:pRg st="5" end="5"/>
                                            </p:txEl>
                                          </p:spTgt>
                                        </p:tgtEl>
                                        <p:attrNameLst>
                                          <p:attrName>style.visibility</p:attrName>
                                        </p:attrNameLst>
                                      </p:cBhvr>
                                      <p:to>
                                        <p:strVal val="visible"/>
                                      </p:to>
                                    </p:set>
                                    <p:animEffect transition="in" filter="fade">
                                      <p:cBhvr>
                                        <p:cTn id="31" dur="500"/>
                                        <p:tgtEl>
                                          <p:spTgt spid="62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29">
                                            <p:txEl>
                                              <p:pRg st="6" end="6"/>
                                            </p:txEl>
                                          </p:spTgt>
                                        </p:tgtEl>
                                        <p:attrNameLst>
                                          <p:attrName>style.visibility</p:attrName>
                                        </p:attrNameLst>
                                      </p:cBhvr>
                                      <p:to>
                                        <p:strVal val="visible"/>
                                      </p:to>
                                    </p:set>
                                    <p:animEffect transition="in" filter="fade">
                                      <p:cBhvr>
                                        <p:cTn id="35" dur="500"/>
                                        <p:tgtEl>
                                          <p:spTgt spid="62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29">
                                            <p:txEl>
                                              <p:pRg st="7" end="7"/>
                                            </p:txEl>
                                          </p:spTgt>
                                        </p:tgtEl>
                                        <p:attrNameLst>
                                          <p:attrName>style.visibility</p:attrName>
                                        </p:attrNameLst>
                                      </p:cBhvr>
                                      <p:to>
                                        <p:strVal val="visible"/>
                                      </p:to>
                                    </p:set>
                                    <p:animEffect transition="in" filter="fade">
                                      <p:cBhvr>
                                        <p:cTn id="39" dur="500"/>
                                        <p:tgtEl>
                                          <p:spTgt spid="62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29">
                                            <p:txEl>
                                              <p:pRg st="8" end="8"/>
                                            </p:txEl>
                                          </p:spTgt>
                                        </p:tgtEl>
                                        <p:attrNameLst>
                                          <p:attrName>style.visibility</p:attrName>
                                        </p:attrNameLst>
                                      </p:cBhvr>
                                      <p:to>
                                        <p:strVal val="visible"/>
                                      </p:to>
                                    </p:set>
                                    <p:animEffect transition="in" filter="fade">
                                      <p:cBhvr>
                                        <p:cTn id="43" dur="500"/>
                                        <p:tgtEl>
                                          <p:spTgt spid="629">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48"/>
                                        </p:tgtEl>
                                        <p:attrNameLst>
                                          <p:attrName>style.visibility</p:attrName>
                                        </p:attrNameLst>
                                      </p:cBhvr>
                                      <p:to>
                                        <p:strVal val="visible"/>
                                      </p:to>
                                    </p:set>
                                    <p:animEffect transition="in" filter="fade">
                                      <p:cBhvr>
                                        <p:cTn id="47" dur="5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Meet the Team 2">
  <p:cSld name="9_Meet the Team 2">
    <p:spTree>
      <p:nvGrpSpPr>
        <p:cNvPr id="1" name="Shape 649"/>
        <p:cNvGrpSpPr/>
        <p:nvPr/>
      </p:nvGrpSpPr>
      <p:grpSpPr>
        <a:xfrm>
          <a:off x="0" y="0"/>
          <a:ext cx="0" cy="0"/>
          <a:chOff x="0" y="0"/>
          <a:chExt cx="0" cy="0"/>
        </a:xfrm>
      </p:grpSpPr>
      <p:sp>
        <p:nvSpPr>
          <p:cNvPr id="650" name="Google Shape;650;p35"/>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1" name="Google Shape;65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2" name="Google Shape;652;p35"/>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653" name="Google Shape;653;p35"/>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654" name="Google Shape;654;p35"/>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55" name="Google Shape;655;p35"/>
          <p:cNvGrpSpPr/>
          <p:nvPr/>
        </p:nvGrpSpPr>
        <p:grpSpPr>
          <a:xfrm>
            <a:off x="338952" y="6409324"/>
            <a:ext cx="224082" cy="221156"/>
            <a:chOff x="4328868" y="5502988"/>
            <a:chExt cx="500307" cy="493774"/>
          </a:xfrm>
        </p:grpSpPr>
        <p:sp>
          <p:nvSpPr>
            <p:cNvPr id="656" name="Google Shape;656;p35">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57" name="Google Shape;657;p35">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58" name="Google Shape;658;p35"/>
          <p:cNvGrpSpPr/>
          <p:nvPr/>
        </p:nvGrpSpPr>
        <p:grpSpPr>
          <a:xfrm flipH="1">
            <a:off x="11637433" y="6409324"/>
            <a:ext cx="224082" cy="221156"/>
            <a:chOff x="4328868" y="5502988"/>
            <a:chExt cx="500307" cy="493774"/>
          </a:xfrm>
        </p:grpSpPr>
        <p:sp>
          <p:nvSpPr>
            <p:cNvPr id="659" name="Google Shape;659;p35">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60" name="Google Shape;660;p35">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61" name="Google Shape;661;p35"/>
          <p:cNvGrpSpPr/>
          <p:nvPr/>
        </p:nvGrpSpPr>
        <p:grpSpPr>
          <a:xfrm>
            <a:off x="0" y="6824981"/>
            <a:ext cx="12192000" cy="45719"/>
            <a:chOff x="0" y="6756401"/>
            <a:chExt cx="12192000" cy="114300"/>
          </a:xfrm>
        </p:grpSpPr>
        <p:sp>
          <p:nvSpPr>
            <p:cNvPr id="662" name="Google Shape;662;p3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63" name="Google Shape;663;p3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64" name="Google Shape;664;p3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65" name="Google Shape;665;p3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66" name="Google Shape;666;p3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667" name="Google Shape;667;p35"/>
          <p:cNvGrpSpPr/>
          <p:nvPr/>
        </p:nvGrpSpPr>
        <p:grpSpPr>
          <a:xfrm>
            <a:off x="0" y="0"/>
            <a:ext cx="12192000" cy="45719"/>
            <a:chOff x="0" y="6756401"/>
            <a:chExt cx="12192000" cy="114300"/>
          </a:xfrm>
        </p:grpSpPr>
        <p:sp>
          <p:nvSpPr>
            <p:cNvPr id="668" name="Google Shape;668;p3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69" name="Google Shape;669;p3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70" name="Google Shape;670;p3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71" name="Google Shape;671;p3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72" name="Google Shape;672;p3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673" name="Google Shape;673;p35"/>
          <p:cNvSpPr>
            <a:spLocks noGrp="1"/>
          </p:cNvSpPr>
          <p:nvPr>
            <p:ph type="pic" idx="2"/>
          </p:nvPr>
        </p:nvSpPr>
        <p:spPr>
          <a:xfrm>
            <a:off x="924674" y="2000480"/>
            <a:ext cx="2280863" cy="347564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600"/>
              <a:buFont typeface="Arial"/>
              <a:buChar char="•"/>
              <a:defRPr sz="16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0"/>
                                        </p:tgtEl>
                                        <p:attrNameLst>
                                          <p:attrName>style.visibility</p:attrName>
                                        </p:attrNameLst>
                                      </p:cBhvr>
                                      <p:to>
                                        <p:strVal val="visible"/>
                                      </p:to>
                                    </p:set>
                                    <p:animEffect transition="in" filter="fade">
                                      <p:cBhvr>
                                        <p:cTn id="7" dur="500"/>
                                        <p:tgtEl>
                                          <p:spTgt spid="6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4">
                                            <p:txEl>
                                              <p:pRg st="0" end="0"/>
                                            </p:txEl>
                                          </p:spTgt>
                                        </p:tgtEl>
                                        <p:attrNameLst>
                                          <p:attrName>style.visibility</p:attrName>
                                        </p:attrNameLst>
                                      </p:cBhvr>
                                      <p:to>
                                        <p:strVal val="visible"/>
                                      </p:to>
                                    </p:set>
                                    <p:animEffect transition="in" filter="fade">
                                      <p:cBhvr>
                                        <p:cTn id="11" dur="500"/>
                                        <p:tgtEl>
                                          <p:spTgt spid="65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4">
                                            <p:txEl>
                                              <p:pRg st="1" end="1"/>
                                            </p:txEl>
                                          </p:spTgt>
                                        </p:tgtEl>
                                        <p:attrNameLst>
                                          <p:attrName>style.visibility</p:attrName>
                                        </p:attrNameLst>
                                      </p:cBhvr>
                                      <p:to>
                                        <p:strVal val="visible"/>
                                      </p:to>
                                    </p:set>
                                    <p:animEffect transition="in" filter="fade">
                                      <p:cBhvr>
                                        <p:cTn id="15" dur="500"/>
                                        <p:tgtEl>
                                          <p:spTgt spid="65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54">
                                            <p:txEl>
                                              <p:pRg st="2" end="2"/>
                                            </p:txEl>
                                          </p:spTgt>
                                        </p:tgtEl>
                                        <p:attrNameLst>
                                          <p:attrName>style.visibility</p:attrName>
                                        </p:attrNameLst>
                                      </p:cBhvr>
                                      <p:to>
                                        <p:strVal val="visible"/>
                                      </p:to>
                                    </p:set>
                                    <p:animEffect transition="in" filter="fade">
                                      <p:cBhvr>
                                        <p:cTn id="19" dur="500"/>
                                        <p:tgtEl>
                                          <p:spTgt spid="65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54">
                                            <p:txEl>
                                              <p:pRg st="3" end="3"/>
                                            </p:txEl>
                                          </p:spTgt>
                                        </p:tgtEl>
                                        <p:attrNameLst>
                                          <p:attrName>style.visibility</p:attrName>
                                        </p:attrNameLst>
                                      </p:cBhvr>
                                      <p:to>
                                        <p:strVal val="visible"/>
                                      </p:to>
                                    </p:set>
                                    <p:animEffect transition="in" filter="fade">
                                      <p:cBhvr>
                                        <p:cTn id="23" dur="500"/>
                                        <p:tgtEl>
                                          <p:spTgt spid="65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54">
                                            <p:txEl>
                                              <p:pRg st="4" end="4"/>
                                            </p:txEl>
                                          </p:spTgt>
                                        </p:tgtEl>
                                        <p:attrNameLst>
                                          <p:attrName>style.visibility</p:attrName>
                                        </p:attrNameLst>
                                      </p:cBhvr>
                                      <p:to>
                                        <p:strVal val="visible"/>
                                      </p:to>
                                    </p:set>
                                    <p:animEffect transition="in" filter="fade">
                                      <p:cBhvr>
                                        <p:cTn id="27" dur="500"/>
                                        <p:tgtEl>
                                          <p:spTgt spid="65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54">
                                            <p:txEl>
                                              <p:pRg st="5" end="5"/>
                                            </p:txEl>
                                          </p:spTgt>
                                        </p:tgtEl>
                                        <p:attrNameLst>
                                          <p:attrName>style.visibility</p:attrName>
                                        </p:attrNameLst>
                                      </p:cBhvr>
                                      <p:to>
                                        <p:strVal val="visible"/>
                                      </p:to>
                                    </p:set>
                                    <p:animEffect transition="in" filter="fade">
                                      <p:cBhvr>
                                        <p:cTn id="31" dur="500"/>
                                        <p:tgtEl>
                                          <p:spTgt spid="65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54">
                                            <p:txEl>
                                              <p:pRg st="6" end="6"/>
                                            </p:txEl>
                                          </p:spTgt>
                                        </p:tgtEl>
                                        <p:attrNameLst>
                                          <p:attrName>style.visibility</p:attrName>
                                        </p:attrNameLst>
                                      </p:cBhvr>
                                      <p:to>
                                        <p:strVal val="visible"/>
                                      </p:to>
                                    </p:set>
                                    <p:animEffect transition="in" filter="fade">
                                      <p:cBhvr>
                                        <p:cTn id="35" dur="500"/>
                                        <p:tgtEl>
                                          <p:spTgt spid="65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54">
                                            <p:txEl>
                                              <p:pRg st="7" end="7"/>
                                            </p:txEl>
                                          </p:spTgt>
                                        </p:tgtEl>
                                        <p:attrNameLst>
                                          <p:attrName>style.visibility</p:attrName>
                                        </p:attrNameLst>
                                      </p:cBhvr>
                                      <p:to>
                                        <p:strVal val="visible"/>
                                      </p:to>
                                    </p:set>
                                    <p:animEffect transition="in" filter="fade">
                                      <p:cBhvr>
                                        <p:cTn id="39" dur="500"/>
                                        <p:tgtEl>
                                          <p:spTgt spid="65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54">
                                            <p:txEl>
                                              <p:pRg st="8" end="8"/>
                                            </p:txEl>
                                          </p:spTgt>
                                        </p:tgtEl>
                                        <p:attrNameLst>
                                          <p:attrName>style.visibility</p:attrName>
                                        </p:attrNameLst>
                                      </p:cBhvr>
                                      <p:to>
                                        <p:strVal val="visible"/>
                                      </p:to>
                                    </p:set>
                                    <p:animEffect transition="in" filter="fade">
                                      <p:cBhvr>
                                        <p:cTn id="43" dur="500"/>
                                        <p:tgtEl>
                                          <p:spTgt spid="654">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73"/>
                                        </p:tgtEl>
                                        <p:attrNameLst>
                                          <p:attrName>style.visibility</p:attrName>
                                        </p:attrNameLst>
                                      </p:cBhvr>
                                      <p:to>
                                        <p:strVal val="visible"/>
                                      </p:to>
                                    </p:set>
                                    <p:animEffect transition="in" filter="fade">
                                      <p:cBhvr>
                                        <p:cTn id="47" dur="75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0_Meet the Team 2">
  <p:cSld name="10_Meet the Team 2">
    <p:spTree>
      <p:nvGrpSpPr>
        <p:cNvPr id="1" name="Shape 674"/>
        <p:cNvGrpSpPr/>
        <p:nvPr/>
      </p:nvGrpSpPr>
      <p:grpSpPr>
        <a:xfrm>
          <a:off x="0" y="0"/>
          <a:ext cx="0" cy="0"/>
          <a:chOff x="0" y="0"/>
          <a:chExt cx="0" cy="0"/>
        </a:xfrm>
      </p:grpSpPr>
      <p:sp>
        <p:nvSpPr>
          <p:cNvPr id="675" name="Google Shape;675;p36"/>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6" name="Google Shape;67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7" name="Google Shape;677;p36"/>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678" name="Google Shape;678;p36"/>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679" name="Google Shape;679;p36"/>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80" name="Google Shape;680;p36"/>
          <p:cNvGrpSpPr/>
          <p:nvPr/>
        </p:nvGrpSpPr>
        <p:grpSpPr>
          <a:xfrm>
            <a:off x="338952" y="6409324"/>
            <a:ext cx="224082" cy="221156"/>
            <a:chOff x="4328868" y="5502988"/>
            <a:chExt cx="500307" cy="493774"/>
          </a:xfrm>
        </p:grpSpPr>
        <p:sp>
          <p:nvSpPr>
            <p:cNvPr id="681" name="Google Shape;681;p36">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82" name="Google Shape;682;p36">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83" name="Google Shape;683;p36"/>
          <p:cNvGrpSpPr/>
          <p:nvPr/>
        </p:nvGrpSpPr>
        <p:grpSpPr>
          <a:xfrm flipH="1">
            <a:off x="11637433" y="6409324"/>
            <a:ext cx="224082" cy="221156"/>
            <a:chOff x="4328868" y="5502988"/>
            <a:chExt cx="500307" cy="493774"/>
          </a:xfrm>
        </p:grpSpPr>
        <p:sp>
          <p:nvSpPr>
            <p:cNvPr id="684" name="Google Shape;684;p36">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85" name="Google Shape;685;p36">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686" name="Google Shape;686;p36"/>
          <p:cNvGrpSpPr/>
          <p:nvPr/>
        </p:nvGrpSpPr>
        <p:grpSpPr>
          <a:xfrm>
            <a:off x="0" y="6824981"/>
            <a:ext cx="12192000" cy="45719"/>
            <a:chOff x="0" y="6756401"/>
            <a:chExt cx="12192000" cy="114300"/>
          </a:xfrm>
        </p:grpSpPr>
        <p:sp>
          <p:nvSpPr>
            <p:cNvPr id="687" name="Google Shape;687;p3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88" name="Google Shape;688;p3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89" name="Google Shape;689;p3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90" name="Google Shape;690;p3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91" name="Google Shape;691;p3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692" name="Google Shape;692;p36"/>
          <p:cNvGrpSpPr/>
          <p:nvPr/>
        </p:nvGrpSpPr>
        <p:grpSpPr>
          <a:xfrm>
            <a:off x="0" y="0"/>
            <a:ext cx="12192000" cy="45719"/>
            <a:chOff x="0" y="6756401"/>
            <a:chExt cx="12192000" cy="114300"/>
          </a:xfrm>
        </p:grpSpPr>
        <p:sp>
          <p:nvSpPr>
            <p:cNvPr id="693" name="Google Shape;693;p3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94" name="Google Shape;694;p3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95" name="Google Shape;695;p3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96" name="Google Shape;696;p3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97" name="Google Shape;697;p3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698" name="Google Shape;698;p36"/>
          <p:cNvSpPr>
            <a:spLocks noGrp="1"/>
          </p:cNvSpPr>
          <p:nvPr>
            <p:ph type="pic" idx="2"/>
          </p:nvPr>
        </p:nvSpPr>
        <p:spPr>
          <a:xfrm>
            <a:off x="5148260" y="2481260"/>
            <a:ext cx="1895480" cy="1895480"/>
          </a:xfrm>
          <a:prstGeom prst="ellipse">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5"/>
                                        </p:tgtEl>
                                        <p:attrNameLst>
                                          <p:attrName>style.visibility</p:attrName>
                                        </p:attrNameLst>
                                      </p:cBhvr>
                                      <p:to>
                                        <p:strVal val="visible"/>
                                      </p:to>
                                    </p:set>
                                    <p:animEffect transition="in" filter="fade">
                                      <p:cBhvr>
                                        <p:cTn id="7" dur="500"/>
                                        <p:tgtEl>
                                          <p:spTgt spid="6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9">
                                            <p:txEl>
                                              <p:pRg st="0" end="0"/>
                                            </p:txEl>
                                          </p:spTgt>
                                        </p:tgtEl>
                                        <p:attrNameLst>
                                          <p:attrName>style.visibility</p:attrName>
                                        </p:attrNameLst>
                                      </p:cBhvr>
                                      <p:to>
                                        <p:strVal val="visible"/>
                                      </p:to>
                                    </p:set>
                                    <p:animEffect transition="in" filter="fade">
                                      <p:cBhvr>
                                        <p:cTn id="11" dur="500"/>
                                        <p:tgtEl>
                                          <p:spTgt spid="67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9">
                                            <p:txEl>
                                              <p:pRg st="1" end="1"/>
                                            </p:txEl>
                                          </p:spTgt>
                                        </p:tgtEl>
                                        <p:attrNameLst>
                                          <p:attrName>style.visibility</p:attrName>
                                        </p:attrNameLst>
                                      </p:cBhvr>
                                      <p:to>
                                        <p:strVal val="visible"/>
                                      </p:to>
                                    </p:set>
                                    <p:animEffect transition="in" filter="fade">
                                      <p:cBhvr>
                                        <p:cTn id="15" dur="500"/>
                                        <p:tgtEl>
                                          <p:spTgt spid="67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9">
                                            <p:txEl>
                                              <p:pRg st="2" end="2"/>
                                            </p:txEl>
                                          </p:spTgt>
                                        </p:tgtEl>
                                        <p:attrNameLst>
                                          <p:attrName>style.visibility</p:attrName>
                                        </p:attrNameLst>
                                      </p:cBhvr>
                                      <p:to>
                                        <p:strVal val="visible"/>
                                      </p:to>
                                    </p:set>
                                    <p:animEffect transition="in" filter="fade">
                                      <p:cBhvr>
                                        <p:cTn id="19" dur="500"/>
                                        <p:tgtEl>
                                          <p:spTgt spid="67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79">
                                            <p:txEl>
                                              <p:pRg st="3" end="3"/>
                                            </p:txEl>
                                          </p:spTgt>
                                        </p:tgtEl>
                                        <p:attrNameLst>
                                          <p:attrName>style.visibility</p:attrName>
                                        </p:attrNameLst>
                                      </p:cBhvr>
                                      <p:to>
                                        <p:strVal val="visible"/>
                                      </p:to>
                                    </p:set>
                                    <p:animEffect transition="in" filter="fade">
                                      <p:cBhvr>
                                        <p:cTn id="23" dur="500"/>
                                        <p:tgtEl>
                                          <p:spTgt spid="67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9">
                                            <p:txEl>
                                              <p:pRg st="4" end="4"/>
                                            </p:txEl>
                                          </p:spTgt>
                                        </p:tgtEl>
                                        <p:attrNameLst>
                                          <p:attrName>style.visibility</p:attrName>
                                        </p:attrNameLst>
                                      </p:cBhvr>
                                      <p:to>
                                        <p:strVal val="visible"/>
                                      </p:to>
                                    </p:set>
                                    <p:animEffect transition="in" filter="fade">
                                      <p:cBhvr>
                                        <p:cTn id="27" dur="500"/>
                                        <p:tgtEl>
                                          <p:spTgt spid="67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79">
                                            <p:txEl>
                                              <p:pRg st="5" end="5"/>
                                            </p:txEl>
                                          </p:spTgt>
                                        </p:tgtEl>
                                        <p:attrNameLst>
                                          <p:attrName>style.visibility</p:attrName>
                                        </p:attrNameLst>
                                      </p:cBhvr>
                                      <p:to>
                                        <p:strVal val="visible"/>
                                      </p:to>
                                    </p:set>
                                    <p:animEffect transition="in" filter="fade">
                                      <p:cBhvr>
                                        <p:cTn id="31" dur="500"/>
                                        <p:tgtEl>
                                          <p:spTgt spid="67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79">
                                            <p:txEl>
                                              <p:pRg st="6" end="6"/>
                                            </p:txEl>
                                          </p:spTgt>
                                        </p:tgtEl>
                                        <p:attrNameLst>
                                          <p:attrName>style.visibility</p:attrName>
                                        </p:attrNameLst>
                                      </p:cBhvr>
                                      <p:to>
                                        <p:strVal val="visible"/>
                                      </p:to>
                                    </p:set>
                                    <p:animEffect transition="in" filter="fade">
                                      <p:cBhvr>
                                        <p:cTn id="35" dur="500"/>
                                        <p:tgtEl>
                                          <p:spTgt spid="67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79">
                                            <p:txEl>
                                              <p:pRg st="7" end="7"/>
                                            </p:txEl>
                                          </p:spTgt>
                                        </p:tgtEl>
                                        <p:attrNameLst>
                                          <p:attrName>style.visibility</p:attrName>
                                        </p:attrNameLst>
                                      </p:cBhvr>
                                      <p:to>
                                        <p:strVal val="visible"/>
                                      </p:to>
                                    </p:set>
                                    <p:animEffect transition="in" filter="fade">
                                      <p:cBhvr>
                                        <p:cTn id="39" dur="500"/>
                                        <p:tgtEl>
                                          <p:spTgt spid="67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79">
                                            <p:txEl>
                                              <p:pRg st="8" end="8"/>
                                            </p:txEl>
                                          </p:spTgt>
                                        </p:tgtEl>
                                        <p:attrNameLst>
                                          <p:attrName>style.visibility</p:attrName>
                                        </p:attrNameLst>
                                      </p:cBhvr>
                                      <p:to>
                                        <p:strVal val="visible"/>
                                      </p:to>
                                    </p:set>
                                    <p:animEffect transition="in" filter="fade">
                                      <p:cBhvr>
                                        <p:cTn id="43" dur="500"/>
                                        <p:tgtEl>
                                          <p:spTgt spid="679">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698"/>
                                        </p:tgtEl>
                                        <p:attrNameLst>
                                          <p:attrName>style.visibility</p:attrName>
                                        </p:attrNameLst>
                                      </p:cBhvr>
                                      <p:to>
                                        <p:strVal val="visible"/>
                                      </p:to>
                                    </p:set>
                                    <p:anim calcmode="lin" valueType="num">
                                      <p:cBhvr additive="base">
                                        <p:cTn id="47" dur="500"/>
                                        <p:tgtEl>
                                          <p:spTgt spid="698"/>
                                        </p:tgtEl>
                                        <p:attrNameLst>
                                          <p:attrName>ppt_w</p:attrName>
                                        </p:attrNameLst>
                                      </p:cBhvr>
                                      <p:tavLst>
                                        <p:tav tm="0">
                                          <p:val>
                                            <p:strVal val="0"/>
                                          </p:val>
                                        </p:tav>
                                        <p:tav tm="100000">
                                          <p:val>
                                            <p:strVal val="#ppt_w"/>
                                          </p:val>
                                        </p:tav>
                                      </p:tavLst>
                                    </p:anim>
                                    <p:anim calcmode="lin" valueType="num">
                                      <p:cBhvr additive="base">
                                        <p:cTn id="48" dur="500"/>
                                        <p:tgtEl>
                                          <p:spTgt spid="69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7_Meet the Team 2">
  <p:cSld name="27_Meet the Team 2">
    <p:spTree>
      <p:nvGrpSpPr>
        <p:cNvPr id="1" name="Shape 699"/>
        <p:cNvGrpSpPr/>
        <p:nvPr/>
      </p:nvGrpSpPr>
      <p:grpSpPr>
        <a:xfrm>
          <a:off x="0" y="0"/>
          <a:ext cx="0" cy="0"/>
          <a:chOff x="0" y="0"/>
          <a:chExt cx="0" cy="0"/>
        </a:xfrm>
      </p:grpSpPr>
      <p:sp>
        <p:nvSpPr>
          <p:cNvPr id="700" name="Google Shape;700;p37"/>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1" name="Google Shape;70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2" name="Google Shape;702;p37"/>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703" name="Google Shape;703;p37"/>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704" name="Google Shape;704;p37"/>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5" name="Google Shape;705;p37"/>
          <p:cNvGrpSpPr/>
          <p:nvPr/>
        </p:nvGrpSpPr>
        <p:grpSpPr>
          <a:xfrm>
            <a:off x="338952" y="6409324"/>
            <a:ext cx="224082" cy="221156"/>
            <a:chOff x="4328868" y="5502988"/>
            <a:chExt cx="500307" cy="493774"/>
          </a:xfrm>
        </p:grpSpPr>
        <p:sp>
          <p:nvSpPr>
            <p:cNvPr id="706" name="Google Shape;706;p37">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07" name="Google Shape;707;p37">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708" name="Google Shape;708;p37"/>
          <p:cNvGrpSpPr/>
          <p:nvPr/>
        </p:nvGrpSpPr>
        <p:grpSpPr>
          <a:xfrm flipH="1">
            <a:off x="11637433" y="6409324"/>
            <a:ext cx="224082" cy="221156"/>
            <a:chOff x="4328868" y="5502988"/>
            <a:chExt cx="500307" cy="493774"/>
          </a:xfrm>
        </p:grpSpPr>
        <p:sp>
          <p:nvSpPr>
            <p:cNvPr id="709" name="Google Shape;709;p37">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10" name="Google Shape;710;p37">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711" name="Google Shape;711;p37"/>
          <p:cNvGrpSpPr/>
          <p:nvPr/>
        </p:nvGrpSpPr>
        <p:grpSpPr>
          <a:xfrm>
            <a:off x="0" y="6824981"/>
            <a:ext cx="12192000" cy="45719"/>
            <a:chOff x="0" y="6756401"/>
            <a:chExt cx="12192000" cy="114300"/>
          </a:xfrm>
        </p:grpSpPr>
        <p:sp>
          <p:nvSpPr>
            <p:cNvPr id="712" name="Google Shape;712;p3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3" name="Google Shape;713;p3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4" name="Google Shape;714;p3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5" name="Google Shape;715;p3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6" name="Google Shape;716;p3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717" name="Google Shape;717;p37"/>
          <p:cNvGrpSpPr/>
          <p:nvPr/>
        </p:nvGrpSpPr>
        <p:grpSpPr>
          <a:xfrm>
            <a:off x="0" y="0"/>
            <a:ext cx="12192000" cy="45719"/>
            <a:chOff x="0" y="6756401"/>
            <a:chExt cx="12192000" cy="114300"/>
          </a:xfrm>
        </p:grpSpPr>
        <p:sp>
          <p:nvSpPr>
            <p:cNvPr id="718" name="Google Shape;718;p3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9" name="Google Shape;719;p3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20" name="Google Shape;720;p3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21" name="Google Shape;721;p3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22" name="Google Shape;722;p3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723" name="Google Shape;723;p37"/>
          <p:cNvSpPr>
            <a:spLocks noGrp="1"/>
          </p:cNvSpPr>
          <p:nvPr>
            <p:ph type="pic" idx="2"/>
          </p:nvPr>
        </p:nvSpPr>
        <p:spPr>
          <a:xfrm>
            <a:off x="469900" y="3603315"/>
            <a:ext cx="900000" cy="900000"/>
          </a:xfrm>
          <a:prstGeom prst="roundRect">
            <a:avLst>
              <a:gd name="adj" fmla="val 16667"/>
            </a:avLst>
          </a:prstGeom>
          <a:noFill/>
          <a:ln w="53975"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4" name="Google Shape;724;p37"/>
          <p:cNvSpPr>
            <a:spLocks noGrp="1"/>
          </p:cNvSpPr>
          <p:nvPr>
            <p:ph type="pic" idx="3"/>
          </p:nvPr>
        </p:nvSpPr>
        <p:spPr>
          <a:xfrm>
            <a:off x="6284004" y="2798565"/>
            <a:ext cx="900000" cy="900000"/>
          </a:xfrm>
          <a:prstGeom prst="roundRect">
            <a:avLst>
              <a:gd name="adj" fmla="val 16667"/>
            </a:avLst>
          </a:prstGeom>
          <a:noFill/>
          <a:ln w="53975" cap="flat" cmpd="sng">
            <a:solidFill>
              <a:schemeClr val="accent3"/>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5" name="Google Shape;725;p37"/>
          <p:cNvSpPr>
            <a:spLocks noGrp="1"/>
          </p:cNvSpPr>
          <p:nvPr>
            <p:ph type="pic" idx="4"/>
          </p:nvPr>
        </p:nvSpPr>
        <p:spPr>
          <a:xfrm>
            <a:off x="6284004" y="4420800"/>
            <a:ext cx="900000" cy="900000"/>
          </a:xfrm>
          <a:prstGeom prst="roundRect">
            <a:avLst>
              <a:gd name="adj" fmla="val 16667"/>
            </a:avLst>
          </a:prstGeom>
          <a:noFill/>
          <a:ln w="53975"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6" name="Google Shape;726;p37"/>
          <p:cNvSpPr>
            <a:spLocks noGrp="1"/>
          </p:cNvSpPr>
          <p:nvPr>
            <p:ph type="pic" idx="5"/>
          </p:nvPr>
        </p:nvSpPr>
        <p:spPr>
          <a:xfrm>
            <a:off x="3376952" y="2798565"/>
            <a:ext cx="900000" cy="900000"/>
          </a:xfrm>
          <a:prstGeom prst="roundRect">
            <a:avLst>
              <a:gd name="adj" fmla="val 16667"/>
            </a:avLst>
          </a:prstGeom>
          <a:noFill/>
          <a:ln w="53975"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7" name="Google Shape;727;p37"/>
          <p:cNvSpPr>
            <a:spLocks noGrp="1"/>
          </p:cNvSpPr>
          <p:nvPr>
            <p:ph type="pic" idx="6"/>
          </p:nvPr>
        </p:nvSpPr>
        <p:spPr>
          <a:xfrm>
            <a:off x="3376952" y="4420800"/>
            <a:ext cx="900000" cy="900000"/>
          </a:xfrm>
          <a:prstGeom prst="roundRect">
            <a:avLst>
              <a:gd name="adj" fmla="val 16667"/>
            </a:avLst>
          </a:prstGeom>
          <a:noFill/>
          <a:ln w="53975"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8" name="Google Shape;728;p37"/>
          <p:cNvSpPr>
            <a:spLocks noGrp="1"/>
          </p:cNvSpPr>
          <p:nvPr>
            <p:ph type="pic" idx="7"/>
          </p:nvPr>
        </p:nvSpPr>
        <p:spPr>
          <a:xfrm>
            <a:off x="6284004" y="5492019"/>
            <a:ext cx="900000" cy="900000"/>
          </a:xfrm>
          <a:prstGeom prst="roundRect">
            <a:avLst>
              <a:gd name="adj" fmla="val 16667"/>
            </a:avLst>
          </a:prstGeom>
          <a:noFill/>
          <a:ln w="53975"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9" name="Google Shape;729;p37"/>
          <p:cNvSpPr>
            <a:spLocks noGrp="1"/>
          </p:cNvSpPr>
          <p:nvPr>
            <p:ph type="pic" idx="8"/>
          </p:nvPr>
        </p:nvSpPr>
        <p:spPr>
          <a:xfrm>
            <a:off x="6284004" y="1747808"/>
            <a:ext cx="900000" cy="900000"/>
          </a:xfrm>
          <a:prstGeom prst="roundRect">
            <a:avLst>
              <a:gd name="adj" fmla="val 16667"/>
            </a:avLst>
          </a:prstGeom>
          <a:noFill/>
          <a:ln w="53975" cap="flat" cmpd="sng">
            <a:solidFill>
              <a:schemeClr val="accent3"/>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30" name="Google Shape;730;p37"/>
          <p:cNvSpPr>
            <a:spLocks noGrp="1"/>
          </p:cNvSpPr>
          <p:nvPr>
            <p:ph type="pic" idx="9"/>
          </p:nvPr>
        </p:nvSpPr>
        <p:spPr>
          <a:xfrm>
            <a:off x="9017679" y="2798565"/>
            <a:ext cx="900000" cy="900000"/>
          </a:xfrm>
          <a:prstGeom prst="roundRect">
            <a:avLst>
              <a:gd name="adj" fmla="val 16667"/>
            </a:avLst>
          </a:prstGeom>
          <a:noFill/>
          <a:ln w="53975"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31" name="Google Shape;731;p37"/>
          <p:cNvSpPr>
            <a:spLocks noGrp="1"/>
          </p:cNvSpPr>
          <p:nvPr>
            <p:ph type="pic" idx="13"/>
          </p:nvPr>
        </p:nvSpPr>
        <p:spPr>
          <a:xfrm>
            <a:off x="9017679" y="4420800"/>
            <a:ext cx="900000" cy="900000"/>
          </a:xfrm>
          <a:prstGeom prst="roundRect">
            <a:avLst>
              <a:gd name="adj" fmla="val 16667"/>
            </a:avLst>
          </a:prstGeom>
          <a:noFill/>
          <a:ln w="53975" cap="flat" cmpd="sng">
            <a:solidFill>
              <a:schemeClr val="accent6"/>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500"/>
                                        <p:tgtEl>
                                          <p:spTgt spid="7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4">
                                            <p:txEl>
                                              <p:pRg st="0" end="0"/>
                                            </p:txEl>
                                          </p:spTgt>
                                        </p:tgtEl>
                                        <p:attrNameLst>
                                          <p:attrName>style.visibility</p:attrName>
                                        </p:attrNameLst>
                                      </p:cBhvr>
                                      <p:to>
                                        <p:strVal val="visible"/>
                                      </p:to>
                                    </p:set>
                                    <p:animEffect transition="in" filter="fade">
                                      <p:cBhvr>
                                        <p:cTn id="11" dur="500"/>
                                        <p:tgtEl>
                                          <p:spTgt spid="70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4">
                                            <p:txEl>
                                              <p:pRg st="1" end="1"/>
                                            </p:txEl>
                                          </p:spTgt>
                                        </p:tgtEl>
                                        <p:attrNameLst>
                                          <p:attrName>style.visibility</p:attrName>
                                        </p:attrNameLst>
                                      </p:cBhvr>
                                      <p:to>
                                        <p:strVal val="visible"/>
                                      </p:to>
                                    </p:set>
                                    <p:animEffect transition="in" filter="fade">
                                      <p:cBhvr>
                                        <p:cTn id="15" dur="500"/>
                                        <p:tgtEl>
                                          <p:spTgt spid="70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04">
                                            <p:txEl>
                                              <p:pRg st="2" end="2"/>
                                            </p:txEl>
                                          </p:spTgt>
                                        </p:tgtEl>
                                        <p:attrNameLst>
                                          <p:attrName>style.visibility</p:attrName>
                                        </p:attrNameLst>
                                      </p:cBhvr>
                                      <p:to>
                                        <p:strVal val="visible"/>
                                      </p:to>
                                    </p:set>
                                    <p:animEffect transition="in" filter="fade">
                                      <p:cBhvr>
                                        <p:cTn id="19" dur="500"/>
                                        <p:tgtEl>
                                          <p:spTgt spid="70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04">
                                            <p:txEl>
                                              <p:pRg st="3" end="3"/>
                                            </p:txEl>
                                          </p:spTgt>
                                        </p:tgtEl>
                                        <p:attrNameLst>
                                          <p:attrName>style.visibility</p:attrName>
                                        </p:attrNameLst>
                                      </p:cBhvr>
                                      <p:to>
                                        <p:strVal val="visible"/>
                                      </p:to>
                                    </p:set>
                                    <p:animEffect transition="in" filter="fade">
                                      <p:cBhvr>
                                        <p:cTn id="23" dur="500"/>
                                        <p:tgtEl>
                                          <p:spTgt spid="70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04">
                                            <p:txEl>
                                              <p:pRg st="4" end="4"/>
                                            </p:txEl>
                                          </p:spTgt>
                                        </p:tgtEl>
                                        <p:attrNameLst>
                                          <p:attrName>style.visibility</p:attrName>
                                        </p:attrNameLst>
                                      </p:cBhvr>
                                      <p:to>
                                        <p:strVal val="visible"/>
                                      </p:to>
                                    </p:set>
                                    <p:animEffect transition="in" filter="fade">
                                      <p:cBhvr>
                                        <p:cTn id="27" dur="500"/>
                                        <p:tgtEl>
                                          <p:spTgt spid="70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04">
                                            <p:txEl>
                                              <p:pRg st="5" end="5"/>
                                            </p:txEl>
                                          </p:spTgt>
                                        </p:tgtEl>
                                        <p:attrNameLst>
                                          <p:attrName>style.visibility</p:attrName>
                                        </p:attrNameLst>
                                      </p:cBhvr>
                                      <p:to>
                                        <p:strVal val="visible"/>
                                      </p:to>
                                    </p:set>
                                    <p:animEffect transition="in" filter="fade">
                                      <p:cBhvr>
                                        <p:cTn id="31" dur="500"/>
                                        <p:tgtEl>
                                          <p:spTgt spid="70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04">
                                            <p:txEl>
                                              <p:pRg st="6" end="6"/>
                                            </p:txEl>
                                          </p:spTgt>
                                        </p:tgtEl>
                                        <p:attrNameLst>
                                          <p:attrName>style.visibility</p:attrName>
                                        </p:attrNameLst>
                                      </p:cBhvr>
                                      <p:to>
                                        <p:strVal val="visible"/>
                                      </p:to>
                                    </p:set>
                                    <p:animEffect transition="in" filter="fade">
                                      <p:cBhvr>
                                        <p:cTn id="35" dur="500"/>
                                        <p:tgtEl>
                                          <p:spTgt spid="70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04">
                                            <p:txEl>
                                              <p:pRg st="7" end="7"/>
                                            </p:txEl>
                                          </p:spTgt>
                                        </p:tgtEl>
                                        <p:attrNameLst>
                                          <p:attrName>style.visibility</p:attrName>
                                        </p:attrNameLst>
                                      </p:cBhvr>
                                      <p:to>
                                        <p:strVal val="visible"/>
                                      </p:to>
                                    </p:set>
                                    <p:animEffect transition="in" filter="fade">
                                      <p:cBhvr>
                                        <p:cTn id="39" dur="500"/>
                                        <p:tgtEl>
                                          <p:spTgt spid="70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04">
                                            <p:txEl>
                                              <p:pRg st="8" end="8"/>
                                            </p:txEl>
                                          </p:spTgt>
                                        </p:tgtEl>
                                        <p:attrNameLst>
                                          <p:attrName>style.visibility</p:attrName>
                                        </p:attrNameLst>
                                      </p:cBhvr>
                                      <p:to>
                                        <p:strVal val="visible"/>
                                      </p:to>
                                    </p:set>
                                    <p:animEffect transition="in" filter="fade">
                                      <p:cBhvr>
                                        <p:cTn id="43" dur="500"/>
                                        <p:tgtEl>
                                          <p:spTgt spid="7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_Meet the Team 2">
  <p:cSld name="24_Meet the Team 2">
    <p:spTree>
      <p:nvGrpSpPr>
        <p:cNvPr id="1" name="Shape 732"/>
        <p:cNvGrpSpPr/>
        <p:nvPr/>
      </p:nvGrpSpPr>
      <p:grpSpPr>
        <a:xfrm>
          <a:off x="0" y="0"/>
          <a:ext cx="0" cy="0"/>
          <a:chOff x="0" y="0"/>
          <a:chExt cx="0" cy="0"/>
        </a:xfrm>
      </p:grpSpPr>
      <p:sp>
        <p:nvSpPr>
          <p:cNvPr id="733" name="Google Shape;733;p38"/>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4" name="Google Shape;73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5" name="Google Shape;735;p38"/>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736" name="Google Shape;736;p38"/>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737" name="Google Shape;737;p38"/>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38" name="Google Shape;738;p38"/>
          <p:cNvGrpSpPr/>
          <p:nvPr/>
        </p:nvGrpSpPr>
        <p:grpSpPr>
          <a:xfrm>
            <a:off x="338952" y="6409324"/>
            <a:ext cx="224082" cy="221156"/>
            <a:chOff x="4328868" y="5502988"/>
            <a:chExt cx="500307" cy="493774"/>
          </a:xfrm>
        </p:grpSpPr>
        <p:sp>
          <p:nvSpPr>
            <p:cNvPr id="739" name="Google Shape;739;p3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40" name="Google Shape;740;p3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741" name="Google Shape;741;p38"/>
          <p:cNvGrpSpPr/>
          <p:nvPr/>
        </p:nvGrpSpPr>
        <p:grpSpPr>
          <a:xfrm flipH="1">
            <a:off x="11637433" y="6409324"/>
            <a:ext cx="224082" cy="221156"/>
            <a:chOff x="4328868" y="5502988"/>
            <a:chExt cx="500307" cy="493774"/>
          </a:xfrm>
        </p:grpSpPr>
        <p:sp>
          <p:nvSpPr>
            <p:cNvPr id="742" name="Google Shape;742;p3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43" name="Google Shape;743;p3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744" name="Google Shape;744;p38"/>
          <p:cNvGrpSpPr/>
          <p:nvPr/>
        </p:nvGrpSpPr>
        <p:grpSpPr>
          <a:xfrm>
            <a:off x="0" y="6824981"/>
            <a:ext cx="12192000" cy="45719"/>
            <a:chOff x="0" y="6756401"/>
            <a:chExt cx="12192000" cy="114300"/>
          </a:xfrm>
        </p:grpSpPr>
        <p:sp>
          <p:nvSpPr>
            <p:cNvPr id="745" name="Google Shape;745;p3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46" name="Google Shape;746;p3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47" name="Google Shape;747;p3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48" name="Google Shape;748;p3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49" name="Google Shape;749;p3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750" name="Google Shape;750;p38"/>
          <p:cNvGrpSpPr/>
          <p:nvPr/>
        </p:nvGrpSpPr>
        <p:grpSpPr>
          <a:xfrm>
            <a:off x="0" y="0"/>
            <a:ext cx="12192000" cy="45719"/>
            <a:chOff x="0" y="6756401"/>
            <a:chExt cx="12192000" cy="114300"/>
          </a:xfrm>
        </p:grpSpPr>
        <p:sp>
          <p:nvSpPr>
            <p:cNvPr id="751" name="Google Shape;751;p3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52" name="Google Shape;752;p3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53" name="Google Shape;753;p3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54" name="Google Shape;754;p3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55" name="Google Shape;755;p3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756" name="Google Shape;756;p38"/>
          <p:cNvSpPr>
            <a:spLocks noGrp="1"/>
          </p:cNvSpPr>
          <p:nvPr>
            <p:ph type="pic" idx="2"/>
          </p:nvPr>
        </p:nvSpPr>
        <p:spPr>
          <a:xfrm>
            <a:off x="4621158" y="1809165"/>
            <a:ext cx="1216025" cy="1216025"/>
          </a:xfrm>
          <a:prstGeom prst="ellipse">
            <a:avLst/>
          </a:prstGeom>
          <a:noFill/>
          <a:ln w="31750"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57" name="Google Shape;757;p38"/>
          <p:cNvSpPr>
            <a:spLocks noGrp="1"/>
          </p:cNvSpPr>
          <p:nvPr>
            <p:ph type="pic" idx="3"/>
          </p:nvPr>
        </p:nvSpPr>
        <p:spPr>
          <a:xfrm>
            <a:off x="4621158" y="3378979"/>
            <a:ext cx="1216025" cy="1216025"/>
          </a:xfrm>
          <a:prstGeom prst="ellipse">
            <a:avLst/>
          </a:prstGeom>
          <a:noFill/>
          <a:ln w="31750" cap="flat" cmpd="sng">
            <a:solidFill>
              <a:schemeClr val="accent3"/>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58" name="Google Shape;758;p38"/>
          <p:cNvSpPr>
            <a:spLocks noGrp="1"/>
          </p:cNvSpPr>
          <p:nvPr>
            <p:ph type="pic" idx="4"/>
          </p:nvPr>
        </p:nvSpPr>
        <p:spPr>
          <a:xfrm>
            <a:off x="8278758" y="3378978"/>
            <a:ext cx="1216025" cy="1216025"/>
          </a:xfrm>
          <a:prstGeom prst="ellipse">
            <a:avLst/>
          </a:prstGeom>
          <a:noFill/>
          <a:ln w="3175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59" name="Google Shape;759;p38"/>
          <p:cNvSpPr>
            <a:spLocks noGrp="1"/>
          </p:cNvSpPr>
          <p:nvPr>
            <p:ph type="pic" idx="5"/>
          </p:nvPr>
        </p:nvSpPr>
        <p:spPr>
          <a:xfrm>
            <a:off x="823857" y="3378978"/>
            <a:ext cx="1216025" cy="1216025"/>
          </a:xfrm>
          <a:prstGeom prst="ellipse">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60" name="Google Shape;760;p38"/>
          <p:cNvSpPr>
            <a:spLocks noGrp="1"/>
          </p:cNvSpPr>
          <p:nvPr>
            <p:ph type="pic" idx="6"/>
          </p:nvPr>
        </p:nvSpPr>
        <p:spPr>
          <a:xfrm>
            <a:off x="4621158" y="4874179"/>
            <a:ext cx="1216025" cy="1216025"/>
          </a:xfrm>
          <a:prstGeom prst="ellipse">
            <a:avLst/>
          </a:prstGeom>
          <a:noFill/>
          <a:ln w="31750" cap="flat" cmpd="sng">
            <a:solidFill>
              <a:schemeClr val="accent3"/>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61" name="Google Shape;761;p38"/>
          <p:cNvSpPr>
            <a:spLocks noGrp="1"/>
          </p:cNvSpPr>
          <p:nvPr>
            <p:ph type="pic" idx="7"/>
          </p:nvPr>
        </p:nvSpPr>
        <p:spPr>
          <a:xfrm>
            <a:off x="8278758" y="4874178"/>
            <a:ext cx="1216025" cy="1216025"/>
          </a:xfrm>
          <a:prstGeom prst="ellipse">
            <a:avLst/>
          </a:prstGeom>
          <a:noFill/>
          <a:ln w="3175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62" name="Google Shape;762;p38"/>
          <p:cNvSpPr>
            <a:spLocks noGrp="1"/>
          </p:cNvSpPr>
          <p:nvPr>
            <p:ph type="pic" idx="8"/>
          </p:nvPr>
        </p:nvSpPr>
        <p:spPr>
          <a:xfrm>
            <a:off x="823857" y="4874178"/>
            <a:ext cx="1216025" cy="1216025"/>
          </a:xfrm>
          <a:prstGeom prst="ellipse">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3"/>
                                        </p:tgtEl>
                                        <p:attrNameLst>
                                          <p:attrName>style.visibility</p:attrName>
                                        </p:attrNameLst>
                                      </p:cBhvr>
                                      <p:to>
                                        <p:strVal val="visible"/>
                                      </p:to>
                                    </p:set>
                                    <p:animEffect transition="in" filter="fade">
                                      <p:cBhvr>
                                        <p:cTn id="7" dur="500"/>
                                        <p:tgtEl>
                                          <p:spTgt spid="7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7">
                                            <p:txEl>
                                              <p:pRg st="0" end="0"/>
                                            </p:txEl>
                                          </p:spTgt>
                                        </p:tgtEl>
                                        <p:attrNameLst>
                                          <p:attrName>style.visibility</p:attrName>
                                        </p:attrNameLst>
                                      </p:cBhvr>
                                      <p:to>
                                        <p:strVal val="visible"/>
                                      </p:to>
                                    </p:set>
                                    <p:animEffect transition="in" filter="fade">
                                      <p:cBhvr>
                                        <p:cTn id="11" dur="500"/>
                                        <p:tgtEl>
                                          <p:spTgt spid="73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7">
                                            <p:txEl>
                                              <p:pRg st="1" end="1"/>
                                            </p:txEl>
                                          </p:spTgt>
                                        </p:tgtEl>
                                        <p:attrNameLst>
                                          <p:attrName>style.visibility</p:attrName>
                                        </p:attrNameLst>
                                      </p:cBhvr>
                                      <p:to>
                                        <p:strVal val="visible"/>
                                      </p:to>
                                    </p:set>
                                    <p:animEffect transition="in" filter="fade">
                                      <p:cBhvr>
                                        <p:cTn id="15" dur="500"/>
                                        <p:tgtEl>
                                          <p:spTgt spid="73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37">
                                            <p:txEl>
                                              <p:pRg st="2" end="2"/>
                                            </p:txEl>
                                          </p:spTgt>
                                        </p:tgtEl>
                                        <p:attrNameLst>
                                          <p:attrName>style.visibility</p:attrName>
                                        </p:attrNameLst>
                                      </p:cBhvr>
                                      <p:to>
                                        <p:strVal val="visible"/>
                                      </p:to>
                                    </p:set>
                                    <p:animEffect transition="in" filter="fade">
                                      <p:cBhvr>
                                        <p:cTn id="19" dur="500"/>
                                        <p:tgtEl>
                                          <p:spTgt spid="73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37">
                                            <p:txEl>
                                              <p:pRg st="3" end="3"/>
                                            </p:txEl>
                                          </p:spTgt>
                                        </p:tgtEl>
                                        <p:attrNameLst>
                                          <p:attrName>style.visibility</p:attrName>
                                        </p:attrNameLst>
                                      </p:cBhvr>
                                      <p:to>
                                        <p:strVal val="visible"/>
                                      </p:to>
                                    </p:set>
                                    <p:animEffect transition="in" filter="fade">
                                      <p:cBhvr>
                                        <p:cTn id="23" dur="500"/>
                                        <p:tgtEl>
                                          <p:spTgt spid="73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37">
                                            <p:txEl>
                                              <p:pRg st="4" end="4"/>
                                            </p:txEl>
                                          </p:spTgt>
                                        </p:tgtEl>
                                        <p:attrNameLst>
                                          <p:attrName>style.visibility</p:attrName>
                                        </p:attrNameLst>
                                      </p:cBhvr>
                                      <p:to>
                                        <p:strVal val="visible"/>
                                      </p:to>
                                    </p:set>
                                    <p:animEffect transition="in" filter="fade">
                                      <p:cBhvr>
                                        <p:cTn id="27" dur="500"/>
                                        <p:tgtEl>
                                          <p:spTgt spid="73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37">
                                            <p:txEl>
                                              <p:pRg st="5" end="5"/>
                                            </p:txEl>
                                          </p:spTgt>
                                        </p:tgtEl>
                                        <p:attrNameLst>
                                          <p:attrName>style.visibility</p:attrName>
                                        </p:attrNameLst>
                                      </p:cBhvr>
                                      <p:to>
                                        <p:strVal val="visible"/>
                                      </p:to>
                                    </p:set>
                                    <p:animEffect transition="in" filter="fade">
                                      <p:cBhvr>
                                        <p:cTn id="31" dur="500"/>
                                        <p:tgtEl>
                                          <p:spTgt spid="73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37">
                                            <p:txEl>
                                              <p:pRg st="6" end="6"/>
                                            </p:txEl>
                                          </p:spTgt>
                                        </p:tgtEl>
                                        <p:attrNameLst>
                                          <p:attrName>style.visibility</p:attrName>
                                        </p:attrNameLst>
                                      </p:cBhvr>
                                      <p:to>
                                        <p:strVal val="visible"/>
                                      </p:to>
                                    </p:set>
                                    <p:animEffect transition="in" filter="fade">
                                      <p:cBhvr>
                                        <p:cTn id="35" dur="500"/>
                                        <p:tgtEl>
                                          <p:spTgt spid="73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37">
                                            <p:txEl>
                                              <p:pRg st="7" end="7"/>
                                            </p:txEl>
                                          </p:spTgt>
                                        </p:tgtEl>
                                        <p:attrNameLst>
                                          <p:attrName>style.visibility</p:attrName>
                                        </p:attrNameLst>
                                      </p:cBhvr>
                                      <p:to>
                                        <p:strVal val="visible"/>
                                      </p:to>
                                    </p:set>
                                    <p:animEffect transition="in" filter="fade">
                                      <p:cBhvr>
                                        <p:cTn id="39" dur="500"/>
                                        <p:tgtEl>
                                          <p:spTgt spid="73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37">
                                            <p:txEl>
                                              <p:pRg st="8" end="8"/>
                                            </p:txEl>
                                          </p:spTgt>
                                        </p:tgtEl>
                                        <p:attrNameLst>
                                          <p:attrName>style.visibility</p:attrName>
                                        </p:attrNameLst>
                                      </p:cBhvr>
                                      <p:to>
                                        <p:strVal val="visible"/>
                                      </p:to>
                                    </p:set>
                                    <p:animEffect transition="in" filter="fade">
                                      <p:cBhvr>
                                        <p:cTn id="43" dur="500"/>
                                        <p:tgtEl>
                                          <p:spTgt spid="7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_Meet the Team 2">
  <p:cSld name="26_Meet the Team 2">
    <p:spTree>
      <p:nvGrpSpPr>
        <p:cNvPr id="1" name="Shape 763"/>
        <p:cNvGrpSpPr/>
        <p:nvPr/>
      </p:nvGrpSpPr>
      <p:grpSpPr>
        <a:xfrm>
          <a:off x="0" y="0"/>
          <a:ext cx="0" cy="0"/>
          <a:chOff x="0" y="0"/>
          <a:chExt cx="0" cy="0"/>
        </a:xfrm>
      </p:grpSpPr>
      <p:sp>
        <p:nvSpPr>
          <p:cNvPr id="764" name="Google Shape;764;p39"/>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5" name="Google Shape;76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6" name="Google Shape;766;p39"/>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767" name="Google Shape;767;p39"/>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768" name="Google Shape;768;p39"/>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69" name="Google Shape;769;p39"/>
          <p:cNvGrpSpPr/>
          <p:nvPr/>
        </p:nvGrpSpPr>
        <p:grpSpPr>
          <a:xfrm>
            <a:off x="338952" y="6409324"/>
            <a:ext cx="224082" cy="221156"/>
            <a:chOff x="4328868" y="5502988"/>
            <a:chExt cx="500307" cy="493774"/>
          </a:xfrm>
        </p:grpSpPr>
        <p:sp>
          <p:nvSpPr>
            <p:cNvPr id="770" name="Google Shape;770;p39">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71" name="Google Shape;771;p39">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772" name="Google Shape;772;p39"/>
          <p:cNvGrpSpPr/>
          <p:nvPr/>
        </p:nvGrpSpPr>
        <p:grpSpPr>
          <a:xfrm flipH="1">
            <a:off x="11637433" y="6409324"/>
            <a:ext cx="224082" cy="221156"/>
            <a:chOff x="4328868" y="5502988"/>
            <a:chExt cx="500307" cy="493774"/>
          </a:xfrm>
        </p:grpSpPr>
        <p:sp>
          <p:nvSpPr>
            <p:cNvPr id="773" name="Google Shape;773;p39">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74" name="Google Shape;774;p39">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775" name="Google Shape;775;p39"/>
          <p:cNvGrpSpPr/>
          <p:nvPr/>
        </p:nvGrpSpPr>
        <p:grpSpPr>
          <a:xfrm>
            <a:off x="0" y="6824981"/>
            <a:ext cx="12192000" cy="45719"/>
            <a:chOff x="0" y="6756401"/>
            <a:chExt cx="12192000" cy="114300"/>
          </a:xfrm>
        </p:grpSpPr>
        <p:sp>
          <p:nvSpPr>
            <p:cNvPr id="776" name="Google Shape;776;p3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77" name="Google Shape;777;p3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78" name="Google Shape;778;p3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79" name="Google Shape;779;p3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80" name="Google Shape;780;p3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781" name="Google Shape;781;p39"/>
          <p:cNvGrpSpPr/>
          <p:nvPr/>
        </p:nvGrpSpPr>
        <p:grpSpPr>
          <a:xfrm>
            <a:off x="0" y="0"/>
            <a:ext cx="12192000" cy="45719"/>
            <a:chOff x="0" y="6756401"/>
            <a:chExt cx="12192000" cy="114300"/>
          </a:xfrm>
        </p:grpSpPr>
        <p:sp>
          <p:nvSpPr>
            <p:cNvPr id="782" name="Google Shape;782;p3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83" name="Google Shape;783;p3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84" name="Google Shape;784;p3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85" name="Google Shape;785;p3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86" name="Google Shape;786;p3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787" name="Google Shape;787;p39"/>
          <p:cNvSpPr>
            <a:spLocks noGrp="1"/>
          </p:cNvSpPr>
          <p:nvPr>
            <p:ph type="pic" idx="2"/>
          </p:nvPr>
        </p:nvSpPr>
        <p:spPr>
          <a:xfrm>
            <a:off x="743456" y="2437348"/>
            <a:ext cx="923925" cy="923925"/>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88" name="Google Shape;788;p39"/>
          <p:cNvSpPr>
            <a:spLocks noGrp="1"/>
          </p:cNvSpPr>
          <p:nvPr>
            <p:ph type="pic" idx="3"/>
          </p:nvPr>
        </p:nvSpPr>
        <p:spPr>
          <a:xfrm>
            <a:off x="4778820" y="2427518"/>
            <a:ext cx="923925" cy="923925"/>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89" name="Google Shape;789;p39"/>
          <p:cNvSpPr>
            <a:spLocks noGrp="1"/>
          </p:cNvSpPr>
          <p:nvPr>
            <p:ph type="pic" idx="4"/>
          </p:nvPr>
        </p:nvSpPr>
        <p:spPr>
          <a:xfrm>
            <a:off x="8638375" y="2437347"/>
            <a:ext cx="923925" cy="923925"/>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0" name="Google Shape;790;p39"/>
          <p:cNvSpPr>
            <a:spLocks noGrp="1"/>
          </p:cNvSpPr>
          <p:nvPr>
            <p:ph type="pic" idx="5"/>
          </p:nvPr>
        </p:nvSpPr>
        <p:spPr>
          <a:xfrm>
            <a:off x="1295906" y="3891413"/>
            <a:ext cx="866269" cy="866269"/>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1" name="Google Shape;791;p39"/>
          <p:cNvSpPr>
            <a:spLocks noGrp="1"/>
          </p:cNvSpPr>
          <p:nvPr>
            <p:ph type="pic" idx="6"/>
          </p:nvPr>
        </p:nvSpPr>
        <p:spPr>
          <a:xfrm>
            <a:off x="5331270" y="3881583"/>
            <a:ext cx="866269" cy="866269"/>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2" name="Google Shape;792;p39"/>
          <p:cNvSpPr>
            <a:spLocks noGrp="1"/>
          </p:cNvSpPr>
          <p:nvPr>
            <p:ph type="pic" idx="7"/>
          </p:nvPr>
        </p:nvSpPr>
        <p:spPr>
          <a:xfrm>
            <a:off x="9190825" y="3891412"/>
            <a:ext cx="866269" cy="866269"/>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3" name="Google Shape;793;p39"/>
          <p:cNvSpPr>
            <a:spLocks noGrp="1"/>
          </p:cNvSpPr>
          <p:nvPr>
            <p:ph type="pic" idx="8"/>
          </p:nvPr>
        </p:nvSpPr>
        <p:spPr>
          <a:xfrm>
            <a:off x="1295906" y="5240837"/>
            <a:ext cx="866269" cy="866269"/>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4" name="Google Shape;794;p39"/>
          <p:cNvSpPr>
            <a:spLocks noGrp="1"/>
          </p:cNvSpPr>
          <p:nvPr>
            <p:ph type="pic" idx="9"/>
          </p:nvPr>
        </p:nvSpPr>
        <p:spPr>
          <a:xfrm>
            <a:off x="5331270" y="5231007"/>
            <a:ext cx="866269" cy="866269"/>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5" name="Google Shape;795;p39"/>
          <p:cNvSpPr>
            <a:spLocks noGrp="1"/>
          </p:cNvSpPr>
          <p:nvPr>
            <p:ph type="pic" idx="13"/>
          </p:nvPr>
        </p:nvSpPr>
        <p:spPr>
          <a:xfrm>
            <a:off x="9190825" y="5240836"/>
            <a:ext cx="866269" cy="866269"/>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500"/>
                                        <p:tgtEl>
                                          <p:spTgt spid="7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8">
                                            <p:txEl>
                                              <p:pRg st="0" end="0"/>
                                            </p:txEl>
                                          </p:spTgt>
                                        </p:tgtEl>
                                        <p:attrNameLst>
                                          <p:attrName>style.visibility</p:attrName>
                                        </p:attrNameLst>
                                      </p:cBhvr>
                                      <p:to>
                                        <p:strVal val="visible"/>
                                      </p:to>
                                    </p:set>
                                    <p:animEffect transition="in" filter="fade">
                                      <p:cBhvr>
                                        <p:cTn id="11" dur="500"/>
                                        <p:tgtEl>
                                          <p:spTgt spid="76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
                                            <p:txEl>
                                              <p:pRg st="1" end="1"/>
                                            </p:txEl>
                                          </p:spTgt>
                                        </p:tgtEl>
                                        <p:attrNameLst>
                                          <p:attrName>style.visibility</p:attrName>
                                        </p:attrNameLst>
                                      </p:cBhvr>
                                      <p:to>
                                        <p:strVal val="visible"/>
                                      </p:to>
                                    </p:set>
                                    <p:animEffect transition="in" filter="fade">
                                      <p:cBhvr>
                                        <p:cTn id="15" dur="500"/>
                                        <p:tgtEl>
                                          <p:spTgt spid="76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68">
                                            <p:txEl>
                                              <p:pRg st="2" end="2"/>
                                            </p:txEl>
                                          </p:spTgt>
                                        </p:tgtEl>
                                        <p:attrNameLst>
                                          <p:attrName>style.visibility</p:attrName>
                                        </p:attrNameLst>
                                      </p:cBhvr>
                                      <p:to>
                                        <p:strVal val="visible"/>
                                      </p:to>
                                    </p:set>
                                    <p:animEffect transition="in" filter="fade">
                                      <p:cBhvr>
                                        <p:cTn id="19" dur="500"/>
                                        <p:tgtEl>
                                          <p:spTgt spid="76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68">
                                            <p:txEl>
                                              <p:pRg st="3" end="3"/>
                                            </p:txEl>
                                          </p:spTgt>
                                        </p:tgtEl>
                                        <p:attrNameLst>
                                          <p:attrName>style.visibility</p:attrName>
                                        </p:attrNameLst>
                                      </p:cBhvr>
                                      <p:to>
                                        <p:strVal val="visible"/>
                                      </p:to>
                                    </p:set>
                                    <p:animEffect transition="in" filter="fade">
                                      <p:cBhvr>
                                        <p:cTn id="23" dur="500"/>
                                        <p:tgtEl>
                                          <p:spTgt spid="76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68">
                                            <p:txEl>
                                              <p:pRg st="4" end="4"/>
                                            </p:txEl>
                                          </p:spTgt>
                                        </p:tgtEl>
                                        <p:attrNameLst>
                                          <p:attrName>style.visibility</p:attrName>
                                        </p:attrNameLst>
                                      </p:cBhvr>
                                      <p:to>
                                        <p:strVal val="visible"/>
                                      </p:to>
                                    </p:set>
                                    <p:animEffect transition="in" filter="fade">
                                      <p:cBhvr>
                                        <p:cTn id="27" dur="500"/>
                                        <p:tgtEl>
                                          <p:spTgt spid="76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68">
                                            <p:txEl>
                                              <p:pRg st="5" end="5"/>
                                            </p:txEl>
                                          </p:spTgt>
                                        </p:tgtEl>
                                        <p:attrNameLst>
                                          <p:attrName>style.visibility</p:attrName>
                                        </p:attrNameLst>
                                      </p:cBhvr>
                                      <p:to>
                                        <p:strVal val="visible"/>
                                      </p:to>
                                    </p:set>
                                    <p:animEffect transition="in" filter="fade">
                                      <p:cBhvr>
                                        <p:cTn id="31" dur="500"/>
                                        <p:tgtEl>
                                          <p:spTgt spid="76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68">
                                            <p:txEl>
                                              <p:pRg st="6" end="6"/>
                                            </p:txEl>
                                          </p:spTgt>
                                        </p:tgtEl>
                                        <p:attrNameLst>
                                          <p:attrName>style.visibility</p:attrName>
                                        </p:attrNameLst>
                                      </p:cBhvr>
                                      <p:to>
                                        <p:strVal val="visible"/>
                                      </p:to>
                                    </p:set>
                                    <p:animEffect transition="in" filter="fade">
                                      <p:cBhvr>
                                        <p:cTn id="35" dur="500"/>
                                        <p:tgtEl>
                                          <p:spTgt spid="76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68">
                                            <p:txEl>
                                              <p:pRg st="7" end="7"/>
                                            </p:txEl>
                                          </p:spTgt>
                                        </p:tgtEl>
                                        <p:attrNameLst>
                                          <p:attrName>style.visibility</p:attrName>
                                        </p:attrNameLst>
                                      </p:cBhvr>
                                      <p:to>
                                        <p:strVal val="visible"/>
                                      </p:to>
                                    </p:set>
                                    <p:animEffect transition="in" filter="fade">
                                      <p:cBhvr>
                                        <p:cTn id="39" dur="500"/>
                                        <p:tgtEl>
                                          <p:spTgt spid="76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68">
                                            <p:txEl>
                                              <p:pRg st="8" end="8"/>
                                            </p:txEl>
                                          </p:spTgt>
                                        </p:tgtEl>
                                        <p:attrNameLst>
                                          <p:attrName>style.visibility</p:attrName>
                                        </p:attrNameLst>
                                      </p:cBhvr>
                                      <p:to>
                                        <p:strVal val="visible"/>
                                      </p:to>
                                    </p:set>
                                    <p:animEffect transition="in" filter="fade">
                                      <p:cBhvr>
                                        <p:cTn id="43" dur="500"/>
                                        <p:tgtEl>
                                          <p:spTgt spid="76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_Meet the Team 2">
  <p:cSld name="25_Meet the Team 2">
    <p:spTree>
      <p:nvGrpSpPr>
        <p:cNvPr id="1" name="Shape 796"/>
        <p:cNvGrpSpPr/>
        <p:nvPr/>
      </p:nvGrpSpPr>
      <p:grpSpPr>
        <a:xfrm>
          <a:off x="0" y="0"/>
          <a:ext cx="0" cy="0"/>
          <a:chOff x="0" y="0"/>
          <a:chExt cx="0" cy="0"/>
        </a:xfrm>
      </p:grpSpPr>
      <p:sp>
        <p:nvSpPr>
          <p:cNvPr id="797" name="Google Shape;797;p40"/>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8" name="Google Shape;79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9" name="Google Shape;799;p40"/>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800" name="Google Shape;800;p40"/>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801" name="Google Shape;801;p40"/>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02" name="Google Shape;802;p40"/>
          <p:cNvGrpSpPr/>
          <p:nvPr/>
        </p:nvGrpSpPr>
        <p:grpSpPr>
          <a:xfrm>
            <a:off x="338952" y="6409324"/>
            <a:ext cx="224082" cy="221156"/>
            <a:chOff x="4328868" y="5502988"/>
            <a:chExt cx="500307" cy="493774"/>
          </a:xfrm>
        </p:grpSpPr>
        <p:sp>
          <p:nvSpPr>
            <p:cNvPr id="803" name="Google Shape;803;p40">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04" name="Google Shape;804;p40">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05" name="Google Shape;805;p40"/>
          <p:cNvGrpSpPr/>
          <p:nvPr/>
        </p:nvGrpSpPr>
        <p:grpSpPr>
          <a:xfrm flipH="1">
            <a:off x="11637433" y="6409324"/>
            <a:ext cx="224082" cy="221156"/>
            <a:chOff x="4328868" y="5502988"/>
            <a:chExt cx="500307" cy="493774"/>
          </a:xfrm>
        </p:grpSpPr>
        <p:sp>
          <p:nvSpPr>
            <p:cNvPr id="806" name="Google Shape;806;p40">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07" name="Google Shape;807;p40">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08" name="Google Shape;808;p40"/>
          <p:cNvGrpSpPr/>
          <p:nvPr/>
        </p:nvGrpSpPr>
        <p:grpSpPr>
          <a:xfrm>
            <a:off x="0" y="6824981"/>
            <a:ext cx="12192000" cy="45719"/>
            <a:chOff x="0" y="6756401"/>
            <a:chExt cx="12192000" cy="114300"/>
          </a:xfrm>
        </p:grpSpPr>
        <p:sp>
          <p:nvSpPr>
            <p:cNvPr id="809" name="Google Shape;809;p4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0" name="Google Shape;810;p4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1" name="Google Shape;811;p4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2" name="Google Shape;812;p4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3" name="Google Shape;813;p4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814" name="Google Shape;814;p40"/>
          <p:cNvGrpSpPr/>
          <p:nvPr/>
        </p:nvGrpSpPr>
        <p:grpSpPr>
          <a:xfrm>
            <a:off x="0" y="0"/>
            <a:ext cx="12192000" cy="45719"/>
            <a:chOff x="0" y="6756401"/>
            <a:chExt cx="12192000" cy="114300"/>
          </a:xfrm>
        </p:grpSpPr>
        <p:sp>
          <p:nvSpPr>
            <p:cNvPr id="815" name="Google Shape;815;p4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6" name="Google Shape;816;p4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7" name="Google Shape;817;p4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8" name="Google Shape;818;p4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19" name="Google Shape;819;p4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820" name="Google Shape;820;p40"/>
          <p:cNvSpPr>
            <a:spLocks noGrp="1"/>
          </p:cNvSpPr>
          <p:nvPr>
            <p:ph type="pic" idx="2"/>
          </p:nvPr>
        </p:nvSpPr>
        <p:spPr>
          <a:xfrm>
            <a:off x="5557838" y="1680325"/>
            <a:ext cx="1216025" cy="1216025"/>
          </a:xfrm>
          <a:prstGeom prst="ellipse">
            <a:avLst/>
          </a:prstGeom>
          <a:noFill/>
          <a:ln w="31750"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21" name="Google Shape;821;p40"/>
          <p:cNvSpPr>
            <a:spLocks noGrp="1"/>
          </p:cNvSpPr>
          <p:nvPr>
            <p:ph type="pic" idx="3"/>
          </p:nvPr>
        </p:nvSpPr>
        <p:spPr>
          <a:xfrm>
            <a:off x="5557838" y="3504138"/>
            <a:ext cx="1216025" cy="1216025"/>
          </a:xfrm>
          <a:prstGeom prst="ellipse">
            <a:avLst/>
          </a:prstGeom>
          <a:noFill/>
          <a:ln w="31750" cap="flat" cmpd="sng">
            <a:solidFill>
              <a:schemeClr val="accent3"/>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22" name="Google Shape;822;p40"/>
          <p:cNvSpPr>
            <a:spLocks noGrp="1"/>
          </p:cNvSpPr>
          <p:nvPr>
            <p:ph type="pic" idx="4"/>
          </p:nvPr>
        </p:nvSpPr>
        <p:spPr>
          <a:xfrm>
            <a:off x="9215438" y="3504137"/>
            <a:ext cx="1216025" cy="1216025"/>
          </a:xfrm>
          <a:prstGeom prst="ellipse">
            <a:avLst/>
          </a:prstGeom>
          <a:noFill/>
          <a:ln w="3175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23" name="Google Shape;823;p40"/>
          <p:cNvSpPr>
            <a:spLocks noGrp="1"/>
          </p:cNvSpPr>
          <p:nvPr>
            <p:ph type="pic" idx="5"/>
          </p:nvPr>
        </p:nvSpPr>
        <p:spPr>
          <a:xfrm>
            <a:off x="1760537" y="3504137"/>
            <a:ext cx="1216025" cy="1216025"/>
          </a:xfrm>
          <a:prstGeom prst="ellipse">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7"/>
                                        </p:tgtEl>
                                        <p:attrNameLst>
                                          <p:attrName>style.visibility</p:attrName>
                                        </p:attrNameLst>
                                      </p:cBhvr>
                                      <p:to>
                                        <p:strVal val="visible"/>
                                      </p:to>
                                    </p:set>
                                    <p:animEffect transition="in" filter="fade">
                                      <p:cBhvr>
                                        <p:cTn id="7" dur="500"/>
                                        <p:tgtEl>
                                          <p:spTgt spid="79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01">
                                            <p:txEl>
                                              <p:pRg st="0" end="0"/>
                                            </p:txEl>
                                          </p:spTgt>
                                        </p:tgtEl>
                                        <p:attrNameLst>
                                          <p:attrName>style.visibility</p:attrName>
                                        </p:attrNameLst>
                                      </p:cBhvr>
                                      <p:to>
                                        <p:strVal val="visible"/>
                                      </p:to>
                                    </p:set>
                                    <p:animEffect transition="in" filter="fade">
                                      <p:cBhvr>
                                        <p:cTn id="11" dur="500"/>
                                        <p:tgtEl>
                                          <p:spTgt spid="80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1">
                                            <p:txEl>
                                              <p:pRg st="1" end="1"/>
                                            </p:txEl>
                                          </p:spTgt>
                                        </p:tgtEl>
                                        <p:attrNameLst>
                                          <p:attrName>style.visibility</p:attrName>
                                        </p:attrNameLst>
                                      </p:cBhvr>
                                      <p:to>
                                        <p:strVal val="visible"/>
                                      </p:to>
                                    </p:set>
                                    <p:animEffect transition="in" filter="fade">
                                      <p:cBhvr>
                                        <p:cTn id="15" dur="500"/>
                                        <p:tgtEl>
                                          <p:spTgt spid="80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01">
                                            <p:txEl>
                                              <p:pRg st="2" end="2"/>
                                            </p:txEl>
                                          </p:spTgt>
                                        </p:tgtEl>
                                        <p:attrNameLst>
                                          <p:attrName>style.visibility</p:attrName>
                                        </p:attrNameLst>
                                      </p:cBhvr>
                                      <p:to>
                                        <p:strVal val="visible"/>
                                      </p:to>
                                    </p:set>
                                    <p:animEffect transition="in" filter="fade">
                                      <p:cBhvr>
                                        <p:cTn id="19" dur="500"/>
                                        <p:tgtEl>
                                          <p:spTgt spid="80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01">
                                            <p:txEl>
                                              <p:pRg st="3" end="3"/>
                                            </p:txEl>
                                          </p:spTgt>
                                        </p:tgtEl>
                                        <p:attrNameLst>
                                          <p:attrName>style.visibility</p:attrName>
                                        </p:attrNameLst>
                                      </p:cBhvr>
                                      <p:to>
                                        <p:strVal val="visible"/>
                                      </p:to>
                                    </p:set>
                                    <p:animEffect transition="in" filter="fade">
                                      <p:cBhvr>
                                        <p:cTn id="23" dur="500"/>
                                        <p:tgtEl>
                                          <p:spTgt spid="80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01">
                                            <p:txEl>
                                              <p:pRg st="4" end="4"/>
                                            </p:txEl>
                                          </p:spTgt>
                                        </p:tgtEl>
                                        <p:attrNameLst>
                                          <p:attrName>style.visibility</p:attrName>
                                        </p:attrNameLst>
                                      </p:cBhvr>
                                      <p:to>
                                        <p:strVal val="visible"/>
                                      </p:to>
                                    </p:set>
                                    <p:animEffect transition="in" filter="fade">
                                      <p:cBhvr>
                                        <p:cTn id="27" dur="500"/>
                                        <p:tgtEl>
                                          <p:spTgt spid="80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01">
                                            <p:txEl>
                                              <p:pRg st="5" end="5"/>
                                            </p:txEl>
                                          </p:spTgt>
                                        </p:tgtEl>
                                        <p:attrNameLst>
                                          <p:attrName>style.visibility</p:attrName>
                                        </p:attrNameLst>
                                      </p:cBhvr>
                                      <p:to>
                                        <p:strVal val="visible"/>
                                      </p:to>
                                    </p:set>
                                    <p:animEffect transition="in" filter="fade">
                                      <p:cBhvr>
                                        <p:cTn id="31" dur="500"/>
                                        <p:tgtEl>
                                          <p:spTgt spid="80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01">
                                            <p:txEl>
                                              <p:pRg st="6" end="6"/>
                                            </p:txEl>
                                          </p:spTgt>
                                        </p:tgtEl>
                                        <p:attrNameLst>
                                          <p:attrName>style.visibility</p:attrName>
                                        </p:attrNameLst>
                                      </p:cBhvr>
                                      <p:to>
                                        <p:strVal val="visible"/>
                                      </p:to>
                                    </p:set>
                                    <p:animEffect transition="in" filter="fade">
                                      <p:cBhvr>
                                        <p:cTn id="35" dur="500"/>
                                        <p:tgtEl>
                                          <p:spTgt spid="80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1">
                                            <p:txEl>
                                              <p:pRg st="7" end="7"/>
                                            </p:txEl>
                                          </p:spTgt>
                                        </p:tgtEl>
                                        <p:attrNameLst>
                                          <p:attrName>style.visibility</p:attrName>
                                        </p:attrNameLst>
                                      </p:cBhvr>
                                      <p:to>
                                        <p:strVal val="visible"/>
                                      </p:to>
                                    </p:set>
                                    <p:animEffect transition="in" filter="fade">
                                      <p:cBhvr>
                                        <p:cTn id="39" dur="500"/>
                                        <p:tgtEl>
                                          <p:spTgt spid="80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01">
                                            <p:txEl>
                                              <p:pRg st="8" end="8"/>
                                            </p:txEl>
                                          </p:spTgt>
                                        </p:tgtEl>
                                        <p:attrNameLst>
                                          <p:attrName>style.visibility</p:attrName>
                                        </p:attrNameLst>
                                      </p:cBhvr>
                                      <p:to>
                                        <p:strVal val="visible"/>
                                      </p:to>
                                    </p:set>
                                    <p:animEffect transition="in" filter="fade">
                                      <p:cBhvr>
                                        <p:cTn id="43" dur="500"/>
                                        <p:tgtEl>
                                          <p:spTgt spid="80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ortfolio 5">
  <p:cSld name="Portfolio 5">
    <p:spTree>
      <p:nvGrpSpPr>
        <p:cNvPr id="1" name="Shape 824"/>
        <p:cNvGrpSpPr/>
        <p:nvPr/>
      </p:nvGrpSpPr>
      <p:grpSpPr>
        <a:xfrm>
          <a:off x="0" y="0"/>
          <a:ext cx="0" cy="0"/>
          <a:chOff x="0" y="0"/>
          <a:chExt cx="0" cy="0"/>
        </a:xfrm>
      </p:grpSpPr>
      <p:sp>
        <p:nvSpPr>
          <p:cNvPr id="825" name="Google Shape;825;p41"/>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6" name="Google Shape;82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7" name="Google Shape;827;p41"/>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828" name="Google Shape;828;p41"/>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829" name="Google Shape;829;p41"/>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30" name="Google Shape;830;p41"/>
          <p:cNvGrpSpPr/>
          <p:nvPr/>
        </p:nvGrpSpPr>
        <p:grpSpPr>
          <a:xfrm>
            <a:off x="338952" y="6409324"/>
            <a:ext cx="224082" cy="221156"/>
            <a:chOff x="4328868" y="5502988"/>
            <a:chExt cx="500307" cy="493774"/>
          </a:xfrm>
        </p:grpSpPr>
        <p:sp>
          <p:nvSpPr>
            <p:cNvPr id="831" name="Google Shape;831;p41">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32" name="Google Shape;832;p41">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33" name="Google Shape;833;p41"/>
          <p:cNvGrpSpPr/>
          <p:nvPr/>
        </p:nvGrpSpPr>
        <p:grpSpPr>
          <a:xfrm flipH="1">
            <a:off x="11637433" y="6409324"/>
            <a:ext cx="224082" cy="221156"/>
            <a:chOff x="4328868" y="5502988"/>
            <a:chExt cx="500307" cy="493774"/>
          </a:xfrm>
        </p:grpSpPr>
        <p:sp>
          <p:nvSpPr>
            <p:cNvPr id="834" name="Google Shape;834;p41">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35" name="Google Shape;835;p41">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36" name="Google Shape;836;p41"/>
          <p:cNvGrpSpPr/>
          <p:nvPr/>
        </p:nvGrpSpPr>
        <p:grpSpPr>
          <a:xfrm>
            <a:off x="0" y="6824981"/>
            <a:ext cx="12192000" cy="45719"/>
            <a:chOff x="0" y="6756401"/>
            <a:chExt cx="12192000" cy="114300"/>
          </a:xfrm>
        </p:grpSpPr>
        <p:sp>
          <p:nvSpPr>
            <p:cNvPr id="837" name="Google Shape;837;p4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38" name="Google Shape;838;p4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39" name="Google Shape;839;p4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0" name="Google Shape;840;p4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1" name="Google Shape;841;p4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842" name="Google Shape;842;p41"/>
          <p:cNvGrpSpPr/>
          <p:nvPr/>
        </p:nvGrpSpPr>
        <p:grpSpPr>
          <a:xfrm>
            <a:off x="0" y="0"/>
            <a:ext cx="12192000" cy="45719"/>
            <a:chOff x="0" y="6756401"/>
            <a:chExt cx="12192000" cy="114300"/>
          </a:xfrm>
        </p:grpSpPr>
        <p:sp>
          <p:nvSpPr>
            <p:cNvPr id="843" name="Google Shape;843;p4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4" name="Google Shape;844;p4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5" name="Google Shape;845;p4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6" name="Google Shape;846;p4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47" name="Google Shape;847;p4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848" name="Google Shape;848;p41"/>
          <p:cNvSpPr>
            <a:spLocks noGrp="1"/>
          </p:cNvSpPr>
          <p:nvPr>
            <p:ph type="pic" idx="2"/>
          </p:nvPr>
        </p:nvSpPr>
        <p:spPr>
          <a:xfrm>
            <a:off x="889621" y="1845324"/>
            <a:ext cx="3600000" cy="216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49" name="Google Shape;849;p41"/>
          <p:cNvSpPr>
            <a:spLocks noGrp="1"/>
          </p:cNvSpPr>
          <p:nvPr>
            <p:ph type="pic" idx="3"/>
          </p:nvPr>
        </p:nvSpPr>
        <p:spPr>
          <a:xfrm>
            <a:off x="889621" y="4125780"/>
            <a:ext cx="1728000" cy="19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50" name="Google Shape;850;p41"/>
          <p:cNvSpPr>
            <a:spLocks noGrp="1"/>
          </p:cNvSpPr>
          <p:nvPr>
            <p:ph type="pic" idx="4"/>
          </p:nvPr>
        </p:nvSpPr>
        <p:spPr>
          <a:xfrm>
            <a:off x="2761642" y="4125780"/>
            <a:ext cx="1728000" cy="19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51" name="Google Shape;851;p41"/>
          <p:cNvSpPr>
            <a:spLocks noGrp="1"/>
          </p:cNvSpPr>
          <p:nvPr>
            <p:ph type="pic" idx="5"/>
          </p:nvPr>
        </p:nvSpPr>
        <p:spPr>
          <a:xfrm>
            <a:off x="4625395" y="1816749"/>
            <a:ext cx="2880000" cy="429111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52" name="Google Shape;852;p41"/>
          <p:cNvSpPr>
            <a:spLocks noGrp="1"/>
          </p:cNvSpPr>
          <p:nvPr>
            <p:ph type="pic" idx="6"/>
          </p:nvPr>
        </p:nvSpPr>
        <p:spPr>
          <a:xfrm>
            <a:off x="7635853" y="3945780"/>
            <a:ext cx="3600000" cy="216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500"/>
                                        <p:tgtEl>
                                          <p:spTgt spid="8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29">
                                            <p:txEl>
                                              <p:pRg st="0" end="0"/>
                                            </p:txEl>
                                          </p:spTgt>
                                        </p:tgtEl>
                                        <p:attrNameLst>
                                          <p:attrName>style.visibility</p:attrName>
                                        </p:attrNameLst>
                                      </p:cBhvr>
                                      <p:to>
                                        <p:strVal val="visible"/>
                                      </p:to>
                                    </p:set>
                                    <p:animEffect transition="in" filter="fade">
                                      <p:cBhvr>
                                        <p:cTn id="11" dur="500"/>
                                        <p:tgtEl>
                                          <p:spTgt spid="82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29">
                                            <p:txEl>
                                              <p:pRg st="1" end="1"/>
                                            </p:txEl>
                                          </p:spTgt>
                                        </p:tgtEl>
                                        <p:attrNameLst>
                                          <p:attrName>style.visibility</p:attrName>
                                        </p:attrNameLst>
                                      </p:cBhvr>
                                      <p:to>
                                        <p:strVal val="visible"/>
                                      </p:to>
                                    </p:set>
                                    <p:animEffect transition="in" filter="fade">
                                      <p:cBhvr>
                                        <p:cTn id="15" dur="500"/>
                                        <p:tgtEl>
                                          <p:spTgt spid="82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Effect transition="in" filter="fade">
                                      <p:cBhvr>
                                        <p:cTn id="19" dur="500"/>
                                        <p:tgtEl>
                                          <p:spTgt spid="82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29">
                                            <p:txEl>
                                              <p:pRg st="3" end="3"/>
                                            </p:txEl>
                                          </p:spTgt>
                                        </p:tgtEl>
                                        <p:attrNameLst>
                                          <p:attrName>style.visibility</p:attrName>
                                        </p:attrNameLst>
                                      </p:cBhvr>
                                      <p:to>
                                        <p:strVal val="visible"/>
                                      </p:to>
                                    </p:set>
                                    <p:animEffect transition="in" filter="fade">
                                      <p:cBhvr>
                                        <p:cTn id="23" dur="500"/>
                                        <p:tgtEl>
                                          <p:spTgt spid="82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29">
                                            <p:txEl>
                                              <p:pRg st="4" end="4"/>
                                            </p:txEl>
                                          </p:spTgt>
                                        </p:tgtEl>
                                        <p:attrNameLst>
                                          <p:attrName>style.visibility</p:attrName>
                                        </p:attrNameLst>
                                      </p:cBhvr>
                                      <p:to>
                                        <p:strVal val="visible"/>
                                      </p:to>
                                    </p:set>
                                    <p:animEffect transition="in" filter="fade">
                                      <p:cBhvr>
                                        <p:cTn id="27" dur="500"/>
                                        <p:tgtEl>
                                          <p:spTgt spid="82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29">
                                            <p:txEl>
                                              <p:pRg st="5" end="5"/>
                                            </p:txEl>
                                          </p:spTgt>
                                        </p:tgtEl>
                                        <p:attrNameLst>
                                          <p:attrName>style.visibility</p:attrName>
                                        </p:attrNameLst>
                                      </p:cBhvr>
                                      <p:to>
                                        <p:strVal val="visible"/>
                                      </p:to>
                                    </p:set>
                                    <p:animEffect transition="in" filter="fade">
                                      <p:cBhvr>
                                        <p:cTn id="31" dur="500"/>
                                        <p:tgtEl>
                                          <p:spTgt spid="82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29">
                                            <p:txEl>
                                              <p:pRg st="6" end="6"/>
                                            </p:txEl>
                                          </p:spTgt>
                                        </p:tgtEl>
                                        <p:attrNameLst>
                                          <p:attrName>style.visibility</p:attrName>
                                        </p:attrNameLst>
                                      </p:cBhvr>
                                      <p:to>
                                        <p:strVal val="visible"/>
                                      </p:to>
                                    </p:set>
                                    <p:animEffect transition="in" filter="fade">
                                      <p:cBhvr>
                                        <p:cTn id="35" dur="500"/>
                                        <p:tgtEl>
                                          <p:spTgt spid="82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29">
                                            <p:txEl>
                                              <p:pRg st="7" end="7"/>
                                            </p:txEl>
                                          </p:spTgt>
                                        </p:tgtEl>
                                        <p:attrNameLst>
                                          <p:attrName>style.visibility</p:attrName>
                                        </p:attrNameLst>
                                      </p:cBhvr>
                                      <p:to>
                                        <p:strVal val="visible"/>
                                      </p:to>
                                    </p:set>
                                    <p:animEffect transition="in" filter="fade">
                                      <p:cBhvr>
                                        <p:cTn id="39" dur="500"/>
                                        <p:tgtEl>
                                          <p:spTgt spid="82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29">
                                            <p:txEl>
                                              <p:pRg st="8" end="8"/>
                                            </p:txEl>
                                          </p:spTgt>
                                        </p:tgtEl>
                                        <p:attrNameLst>
                                          <p:attrName>style.visibility</p:attrName>
                                        </p:attrNameLst>
                                      </p:cBhvr>
                                      <p:to>
                                        <p:strVal val="visible"/>
                                      </p:to>
                                    </p:set>
                                    <p:animEffect transition="in" filter="fade">
                                      <p:cBhvr>
                                        <p:cTn id="43" dur="500"/>
                                        <p:tgtEl>
                                          <p:spTgt spid="829">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848"/>
                                        </p:tgtEl>
                                        <p:attrNameLst>
                                          <p:attrName>style.visibility</p:attrName>
                                        </p:attrNameLst>
                                      </p:cBhvr>
                                      <p:to>
                                        <p:strVal val="visible"/>
                                      </p:to>
                                    </p:set>
                                    <p:animEffect transition="in" filter="fade">
                                      <p:cBhvr>
                                        <p:cTn id="47" dur="500"/>
                                        <p:tgtEl>
                                          <p:spTgt spid="848"/>
                                        </p:tgtEl>
                                      </p:cBhvr>
                                    </p:animEffect>
                                  </p:childTnLst>
                                </p:cTn>
                              </p:par>
                              <p:par>
                                <p:cTn id="48" presetID="10" presetClass="entr" presetSubtype="0" fill="hold" nodeType="withEffect">
                                  <p:stCondLst>
                                    <p:cond delay="0"/>
                                  </p:stCondLst>
                                  <p:childTnLst>
                                    <p:set>
                                      <p:cBhvr>
                                        <p:cTn id="49" dur="1" fill="hold">
                                          <p:stCondLst>
                                            <p:cond delay="0"/>
                                          </p:stCondLst>
                                        </p:cTn>
                                        <p:tgtEl>
                                          <p:spTgt spid="849"/>
                                        </p:tgtEl>
                                        <p:attrNameLst>
                                          <p:attrName>style.visibility</p:attrName>
                                        </p:attrNameLst>
                                      </p:cBhvr>
                                      <p:to>
                                        <p:strVal val="visible"/>
                                      </p:to>
                                    </p:set>
                                    <p:animEffect transition="in" filter="fade">
                                      <p:cBhvr>
                                        <p:cTn id="50" dur="500"/>
                                        <p:tgtEl>
                                          <p:spTgt spid="849"/>
                                        </p:tgtEl>
                                      </p:cBhvr>
                                    </p:animEffect>
                                  </p:childTnLst>
                                </p:cTn>
                              </p:par>
                              <p:par>
                                <p:cTn id="51" presetID="10" presetClass="entr" presetSubtype="0" fill="hold" nodeType="withEffect">
                                  <p:stCondLst>
                                    <p:cond delay="0"/>
                                  </p:stCondLst>
                                  <p:childTnLst>
                                    <p:set>
                                      <p:cBhvr>
                                        <p:cTn id="52" dur="1" fill="hold">
                                          <p:stCondLst>
                                            <p:cond delay="0"/>
                                          </p:stCondLst>
                                        </p:cTn>
                                        <p:tgtEl>
                                          <p:spTgt spid="850"/>
                                        </p:tgtEl>
                                        <p:attrNameLst>
                                          <p:attrName>style.visibility</p:attrName>
                                        </p:attrNameLst>
                                      </p:cBhvr>
                                      <p:to>
                                        <p:strVal val="visible"/>
                                      </p:to>
                                    </p:set>
                                    <p:animEffect transition="in" filter="fade">
                                      <p:cBhvr>
                                        <p:cTn id="53" dur="500"/>
                                        <p:tgtEl>
                                          <p:spTgt spid="850"/>
                                        </p:tgtEl>
                                      </p:cBhvr>
                                    </p:animEffect>
                                  </p:childTnLst>
                                </p:cTn>
                              </p:par>
                              <p:par>
                                <p:cTn id="54" presetID="10" presetClass="entr" presetSubtype="0" fill="hold" nodeType="withEffect">
                                  <p:stCondLst>
                                    <p:cond delay="0"/>
                                  </p:stCondLst>
                                  <p:childTnLst>
                                    <p:set>
                                      <p:cBhvr>
                                        <p:cTn id="55" dur="1" fill="hold">
                                          <p:stCondLst>
                                            <p:cond delay="0"/>
                                          </p:stCondLst>
                                        </p:cTn>
                                        <p:tgtEl>
                                          <p:spTgt spid="851"/>
                                        </p:tgtEl>
                                        <p:attrNameLst>
                                          <p:attrName>style.visibility</p:attrName>
                                        </p:attrNameLst>
                                      </p:cBhvr>
                                      <p:to>
                                        <p:strVal val="visible"/>
                                      </p:to>
                                    </p:set>
                                    <p:animEffect transition="in" filter="fade">
                                      <p:cBhvr>
                                        <p:cTn id="56" dur="500"/>
                                        <p:tgtEl>
                                          <p:spTgt spid="851"/>
                                        </p:tgtEl>
                                      </p:cBhvr>
                                    </p:animEffect>
                                  </p:childTnLst>
                                </p:cTn>
                              </p:par>
                              <p:par>
                                <p:cTn id="57" presetID="10" presetClass="entr" presetSubtype="0" fill="hold" nodeType="withEffect">
                                  <p:stCondLst>
                                    <p:cond delay="0"/>
                                  </p:stCondLst>
                                  <p:childTnLst>
                                    <p:set>
                                      <p:cBhvr>
                                        <p:cTn id="58" dur="1" fill="hold">
                                          <p:stCondLst>
                                            <p:cond delay="0"/>
                                          </p:stCondLst>
                                        </p:cTn>
                                        <p:tgtEl>
                                          <p:spTgt spid="852"/>
                                        </p:tgtEl>
                                        <p:attrNameLst>
                                          <p:attrName>style.visibility</p:attrName>
                                        </p:attrNameLst>
                                      </p:cBhvr>
                                      <p:to>
                                        <p:strVal val="visible"/>
                                      </p:to>
                                    </p:set>
                                    <p:animEffect transition="in" filter="fade">
                                      <p:cBhvr>
                                        <p:cTn id="59" dur="5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howcase">
  <p:cSld name="Showcase">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80" name="Google Shape;80;p15"/>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5"/>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2" name="Google Shape;82;p15"/>
          <p:cNvGrpSpPr/>
          <p:nvPr/>
        </p:nvGrpSpPr>
        <p:grpSpPr>
          <a:xfrm>
            <a:off x="338952" y="6409324"/>
            <a:ext cx="224082" cy="221156"/>
            <a:chOff x="4328868" y="5502988"/>
            <a:chExt cx="500307" cy="493774"/>
          </a:xfrm>
        </p:grpSpPr>
        <p:sp>
          <p:nvSpPr>
            <p:cNvPr id="83" name="Google Shape;83;p15">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4" name="Google Shape;84;p15">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5" name="Google Shape;85;p15"/>
          <p:cNvGrpSpPr/>
          <p:nvPr/>
        </p:nvGrpSpPr>
        <p:grpSpPr>
          <a:xfrm flipH="1">
            <a:off x="11637433" y="6409324"/>
            <a:ext cx="224082" cy="221156"/>
            <a:chOff x="4328868" y="5502988"/>
            <a:chExt cx="500307" cy="493774"/>
          </a:xfrm>
        </p:grpSpPr>
        <p:sp>
          <p:nvSpPr>
            <p:cNvPr id="86" name="Google Shape;86;p15">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7" name="Google Shape;87;p15">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8" name="Google Shape;88;p15"/>
          <p:cNvGrpSpPr/>
          <p:nvPr/>
        </p:nvGrpSpPr>
        <p:grpSpPr>
          <a:xfrm>
            <a:off x="0" y="6824981"/>
            <a:ext cx="12192000" cy="45719"/>
            <a:chOff x="0" y="6756401"/>
            <a:chExt cx="12192000" cy="114300"/>
          </a:xfrm>
        </p:grpSpPr>
        <p:sp>
          <p:nvSpPr>
            <p:cNvPr id="89" name="Google Shape;89;p1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0" name="Google Shape;90;p1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1" name="Google Shape;91;p1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 name="Google Shape;92;p1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3" name="Google Shape;93;p1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94" name="Google Shape;94;p15"/>
          <p:cNvGrpSpPr/>
          <p:nvPr/>
        </p:nvGrpSpPr>
        <p:grpSpPr>
          <a:xfrm>
            <a:off x="0" y="0"/>
            <a:ext cx="12192000" cy="45719"/>
            <a:chOff x="0" y="6756401"/>
            <a:chExt cx="12192000" cy="114300"/>
          </a:xfrm>
        </p:grpSpPr>
        <p:sp>
          <p:nvSpPr>
            <p:cNvPr id="95" name="Google Shape;95;p1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6" name="Google Shape;96;p1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7" name="Google Shape;97;p1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8" name="Google Shape;98;p1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9" name="Google Shape;99;p1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00" name="Google Shape;100;p15"/>
          <p:cNvSpPr>
            <a:spLocks noGrp="1"/>
          </p:cNvSpPr>
          <p:nvPr>
            <p:ph type="pic" idx="2"/>
          </p:nvPr>
        </p:nvSpPr>
        <p:spPr>
          <a:xfrm>
            <a:off x="1222375" y="1801495"/>
            <a:ext cx="3106738" cy="201621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800"/>
              <a:buFont typeface="Arial"/>
              <a:buChar char="•"/>
              <a:defRPr sz="18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1" name="Google Shape;101;p15"/>
          <p:cNvSpPr>
            <a:spLocks noGrp="1"/>
          </p:cNvSpPr>
          <p:nvPr>
            <p:ph type="pic" idx="3"/>
          </p:nvPr>
        </p:nvSpPr>
        <p:spPr>
          <a:xfrm>
            <a:off x="4533786" y="1801495"/>
            <a:ext cx="3106738" cy="201621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800"/>
              <a:buFont typeface="Arial"/>
              <a:buChar char="•"/>
              <a:defRPr sz="18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 name="Google Shape;102;p15"/>
          <p:cNvSpPr>
            <a:spLocks noGrp="1"/>
          </p:cNvSpPr>
          <p:nvPr>
            <p:ph type="pic" idx="4"/>
          </p:nvPr>
        </p:nvSpPr>
        <p:spPr>
          <a:xfrm>
            <a:off x="7858048" y="1801495"/>
            <a:ext cx="3106738" cy="201621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800"/>
              <a:buFont typeface="Arial"/>
              <a:buChar char="•"/>
              <a:defRPr sz="18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3" name="Google Shape;103;p15"/>
          <p:cNvSpPr>
            <a:spLocks noGrp="1"/>
          </p:cNvSpPr>
          <p:nvPr>
            <p:ph type="pic" idx="5"/>
          </p:nvPr>
        </p:nvSpPr>
        <p:spPr>
          <a:xfrm>
            <a:off x="1222375" y="4033409"/>
            <a:ext cx="3106738" cy="201621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800"/>
              <a:buFont typeface="Arial"/>
              <a:buChar char="•"/>
              <a:defRPr sz="18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4" name="Google Shape;104;p15"/>
          <p:cNvSpPr>
            <a:spLocks noGrp="1"/>
          </p:cNvSpPr>
          <p:nvPr>
            <p:ph type="pic" idx="6"/>
          </p:nvPr>
        </p:nvSpPr>
        <p:spPr>
          <a:xfrm>
            <a:off x="4533786" y="4033409"/>
            <a:ext cx="3106738" cy="201621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800"/>
              <a:buFont typeface="Arial"/>
              <a:buChar char="•"/>
              <a:defRPr sz="18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5" name="Google Shape;105;p15"/>
          <p:cNvSpPr>
            <a:spLocks noGrp="1"/>
          </p:cNvSpPr>
          <p:nvPr>
            <p:ph type="pic" idx="7"/>
          </p:nvPr>
        </p:nvSpPr>
        <p:spPr>
          <a:xfrm>
            <a:off x="7858048" y="4033409"/>
            <a:ext cx="3106738" cy="201621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1800"/>
              <a:buFont typeface="Arial"/>
              <a:buChar char="•"/>
              <a:defRPr sz="18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
                                            <p:txEl>
                                              <p:pRg st="0" end="0"/>
                                            </p:txEl>
                                          </p:spTgt>
                                        </p:tgtEl>
                                        <p:attrNameLst>
                                          <p:attrName>style.visibility</p:attrName>
                                        </p:attrNameLst>
                                      </p:cBhvr>
                                      <p:to>
                                        <p:strVal val="visible"/>
                                      </p:to>
                                    </p:set>
                                    <p:animEffect transition="in" filter="fade">
                                      <p:cBhvr>
                                        <p:cTn id="11" dur="500"/>
                                        <p:tgtEl>
                                          <p:spTgt spid="8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fade">
                                      <p:cBhvr>
                                        <p:cTn id="15" dur="500"/>
                                        <p:tgtEl>
                                          <p:spTgt spid="8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1">
                                            <p:txEl>
                                              <p:pRg st="2" end="2"/>
                                            </p:txEl>
                                          </p:spTgt>
                                        </p:tgtEl>
                                        <p:attrNameLst>
                                          <p:attrName>style.visibility</p:attrName>
                                        </p:attrNameLst>
                                      </p:cBhvr>
                                      <p:to>
                                        <p:strVal val="visible"/>
                                      </p:to>
                                    </p:set>
                                    <p:animEffect transition="in" filter="fade">
                                      <p:cBhvr>
                                        <p:cTn id="19" dur="500"/>
                                        <p:tgtEl>
                                          <p:spTgt spid="8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1">
                                            <p:txEl>
                                              <p:pRg st="3" end="3"/>
                                            </p:txEl>
                                          </p:spTgt>
                                        </p:tgtEl>
                                        <p:attrNameLst>
                                          <p:attrName>style.visibility</p:attrName>
                                        </p:attrNameLst>
                                      </p:cBhvr>
                                      <p:to>
                                        <p:strVal val="visible"/>
                                      </p:to>
                                    </p:set>
                                    <p:animEffect transition="in" filter="fade">
                                      <p:cBhvr>
                                        <p:cTn id="23" dur="500"/>
                                        <p:tgtEl>
                                          <p:spTgt spid="8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1">
                                            <p:txEl>
                                              <p:pRg st="5" end="5"/>
                                            </p:txEl>
                                          </p:spTgt>
                                        </p:tgtEl>
                                        <p:attrNameLst>
                                          <p:attrName>style.visibility</p:attrName>
                                        </p:attrNameLst>
                                      </p:cBhvr>
                                      <p:to>
                                        <p:strVal val="visible"/>
                                      </p:to>
                                    </p:set>
                                    <p:animEffect transition="in" filter="fade">
                                      <p:cBhvr>
                                        <p:cTn id="31" dur="500"/>
                                        <p:tgtEl>
                                          <p:spTgt spid="8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1">
                                            <p:txEl>
                                              <p:pRg st="6" end="6"/>
                                            </p:txEl>
                                          </p:spTgt>
                                        </p:tgtEl>
                                        <p:attrNameLst>
                                          <p:attrName>style.visibility</p:attrName>
                                        </p:attrNameLst>
                                      </p:cBhvr>
                                      <p:to>
                                        <p:strVal val="visible"/>
                                      </p:to>
                                    </p:set>
                                    <p:animEffect transition="in" filter="fade">
                                      <p:cBhvr>
                                        <p:cTn id="35" dur="500"/>
                                        <p:tgtEl>
                                          <p:spTgt spid="8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1">
                                            <p:txEl>
                                              <p:pRg st="7" end="7"/>
                                            </p:txEl>
                                          </p:spTgt>
                                        </p:tgtEl>
                                        <p:attrNameLst>
                                          <p:attrName>style.visibility</p:attrName>
                                        </p:attrNameLst>
                                      </p:cBhvr>
                                      <p:to>
                                        <p:strVal val="visible"/>
                                      </p:to>
                                    </p:set>
                                    <p:animEffect transition="in" filter="fade">
                                      <p:cBhvr>
                                        <p:cTn id="39" dur="500"/>
                                        <p:tgtEl>
                                          <p:spTgt spid="8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1">
                                            <p:txEl>
                                              <p:pRg st="8" end="8"/>
                                            </p:txEl>
                                          </p:spTgt>
                                        </p:tgtEl>
                                        <p:attrNameLst>
                                          <p:attrName>style.visibility</p:attrName>
                                        </p:attrNameLst>
                                      </p:cBhvr>
                                      <p:to>
                                        <p:strVal val="visible"/>
                                      </p:to>
                                    </p:set>
                                    <p:animEffect transition="in" filter="fade">
                                      <p:cBhvr>
                                        <p:cTn id="43" dur="500"/>
                                        <p:tgtEl>
                                          <p:spTgt spid="81">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10" presetClass="entr" presetSubtype="0"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10" presetClass="entr" presetSubtype="0"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nodeType="withEffect">
                                  <p:stCondLst>
                                    <p:cond delay="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howcase 2">
  <p:cSld name="Showcase 2">
    <p:spTree>
      <p:nvGrpSpPr>
        <p:cNvPr id="1" name="Shape 853"/>
        <p:cNvGrpSpPr/>
        <p:nvPr/>
      </p:nvGrpSpPr>
      <p:grpSpPr>
        <a:xfrm>
          <a:off x="0" y="0"/>
          <a:ext cx="0" cy="0"/>
          <a:chOff x="0" y="0"/>
          <a:chExt cx="0" cy="0"/>
        </a:xfrm>
      </p:grpSpPr>
      <p:sp>
        <p:nvSpPr>
          <p:cNvPr id="854" name="Google Shape;854;p42"/>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5" name="Google Shape;85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6" name="Google Shape;856;p42"/>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857" name="Google Shape;857;p42"/>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858" name="Google Shape;858;p42"/>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59" name="Google Shape;859;p42"/>
          <p:cNvGrpSpPr/>
          <p:nvPr/>
        </p:nvGrpSpPr>
        <p:grpSpPr>
          <a:xfrm>
            <a:off x="338952" y="6409324"/>
            <a:ext cx="224082" cy="221156"/>
            <a:chOff x="4328868" y="5502988"/>
            <a:chExt cx="500307" cy="493774"/>
          </a:xfrm>
        </p:grpSpPr>
        <p:sp>
          <p:nvSpPr>
            <p:cNvPr id="860" name="Google Shape;860;p42">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61" name="Google Shape;861;p42">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62" name="Google Shape;862;p42"/>
          <p:cNvGrpSpPr/>
          <p:nvPr/>
        </p:nvGrpSpPr>
        <p:grpSpPr>
          <a:xfrm flipH="1">
            <a:off x="11637433" y="6409324"/>
            <a:ext cx="224082" cy="221156"/>
            <a:chOff x="4328868" y="5502988"/>
            <a:chExt cx="500307" cy="493774"/>
          </a:xfrm>
        </p:grpSpPr>
        <p:sp>
          <p:nvSpPr>
            <p:cNvPr id="863" name="Google Shape;863;p42">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64" name="Google Shape;864;p42">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65" name="Google Shape;865;p42"/>
          <p:cNvGrpSpPr/>
          <p:nvPr/>
        </p:nvGrpSpPr>
        <p:grpSpPr>
          <a:xfrm>
            <a:off x="0" y="6824981"/>
            <a:ext cx="12192000" cy="45719"/>
            <a:chOff x="0" y="6756401"/>
            <a:chExt cx="12192000" cy="114300"/>
          </a:xfrm>
        </p:grpSpPr>
        <p:sp>
          <p:nvSpPr>
            <p:cNvPr id="866" name="Google Shape;866;p4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67" name="Google Shape;867;p4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68" name="Google Shape;868;p4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69" name="Google Shape;869;p4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0" name="Google Shape;870;p4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871" name="Google Shape;871;p42"/>
          <p:cNvGrpSpPr/>
          <p:nvPr/>
        </p:nvGrpSpPr>
        <p:grpSpPr>
          <a:xfrm>
            <a:off x="0" y="0"/>
            <a:ext cx="12192000" cy="45719"/>
            <a:chOff x="0" y="6756401"/>
            <a:chExt cx="12192000" cy="114300"/>
          </a:xfrm>
        </p:grpSpPr>
        <p:sp>
          <p:nvSpPr>
            <p:cNvPr id="872" name="Google Shape;872;p4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3" name="Google Shape;873;p4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4" name="Google Shape;874;p4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5" name="Google Shape;875;p4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6" name="Google Shape;876;p4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877" name="Google Shape;877;p42"/>
          <p:cNvSpPr>
            <a:spLocks noGrp="1"/>
          </p:cNvSpPr>
          <p:nvPr>
            <p:ph type="pic" idx="2"/>
          </p:nvPr>
        </p:nvSpPr>
        <p:spPr>
          <a:xfrm>
            <a:off x="889620" y="1772754"/>
            <a:ext cx="6297959" cy="226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78" name="Google Shape;878;p42"/>
          <p:cNvSpPr>
            <a:spLocks noGrp="1"/>
          </p:cNvSpPr>
          <p:nvPr>
            <p:ph type="pic" idx="3"/>
          </p:nvPr>
        </p:nvSpPr>
        <p:spPr>
          <a:xfrm>
            <a:off x="889621" y="4198350"/>
            <a:ext cx="1980000" cy="19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79" name="Google Shape;879;p42"/>
          <p:cNvSpPr>
            <a:spLocks noGrp="1"/>
          </p:cNvSpPr>
          <p:nvPr>
            <p:ph type="pic" idx="4"/>
          </p:nvPr>
        </p:nvSpPr>
        <p:spPr>
          <a:xfrm>
            <a:off x="3048600" y="4198350"/>
            <a:ext cx="1980000" cy="19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880" name="Google Shape;880;p42"/>
          <p:cNvSpPr>
            <a:spLocks noGrp="1"/>
          </p:cNvSpPr>
          <p:nvPr>
            <p:ph type="pic" idx="5"/>
          </p:nvPr>
        </p:nvSpPr>
        <p:spPr>
          <a:xfrm>
            <a:off x="5207579" y="4198350"/>
            <a:ext cx="1980000" cy="19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500"/>
                                        <p:tgtEl>
                                          <p:spTgt spid="8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8">
                                            <p:txEl>
                                              <p:pRg st="0" end="0"/>
                                            </p:txEl>
                                          </p:spTgt>
                                        </p:tgtEl>
                                        <p:attrNameLst>
                                          <p:attrName>style.visibility</p:attrName>
                                        </p:attrNameLst>
                                      </p:cBhvr>
                                      <p:to>
                                        <p:strVal val="visible"/>
                                      </p:to>
                                    </p:set>
                                    <p:animEffect transition="in" filter="fade">
                                      <p:cBhvr>
                                        <p:cTn id="11" dur="500"/>
                                        <p:tgtEl>
                                          <p:spTgt spid="85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58">
                                            <p:txEl>
                                              <p:pRg st="1" end="1"/>
                                            </p:txEl>
                                          </p:spTgt>
                                        </p:tgtEl>
                                        <p:attrNameLst>
                                          <p:attrName>style.visibility</p:attrName>
                                        </p:attrNameLst>
                                      </p:cBhvr>
                                      <p:to>
                                        <p:strVal val="visible"/>
                                      </p:to>
                                    </p:set>
                                    <p:animEffect transition="in" filter="fade">
                                      <p:cBhvr>
                                        <p:cTn id="15" dur="500"/>
                                        <p:tgtEl>
                                          <p:spTgt spid="85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58">
                                            <p:txEl>
                                              <p:pRg st="2" end="2"/>
                                            </p:txEl>
                                          </p:spTgt>
                                        </p:tgtEl>
                                        <p:attrNameLst>
                                          <p:attrName>style.visibility</p:attrName>
                                        </p:attrNameLst>
                                      </p:cBhvr>
                                      <p:to>
                                        <p:strVal val="visible"/>
                                      </p:to>
                                    </p:set>
                                    <p:animEffect transition="in" filter="fade">
                                      <p:cBhvr>
                                        <p:cTn id="19" dur="500"/>
                                        <p:tgtEl>
                                          <p:spTgt spid="85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58">
                                            <p:txEl>
                                              <p:pRg st="3" end="3"/>
                                            </p:txEl>
                                          </p:spTgt>
                                        </p:tgtEl>
                                        <p:attrNameLst>
                                          <p:attrName>style.visibility</p:attrName>
                                        </p:attrNameLst>
                                      </p:cBhvr>
                                      <p:to>
                                        <p:strVal val="visible"/>
                                      </p:to>
                                    </p:set>
                                    <p:animEffect transition="in" filter="fade">
                                      <p:cBhvr>
                                        <p:cTn id="23" dur="500"/>
                                        <p:tgtEl>
                                          <p:spTgt spid="85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58">
                                            <p:txEl>
                                              <p:pRg st="4" end="4"/>
                                            </p:txEl>
                                          </p:spTgt>
                                        </p:tgtEl>
                                        <p:attrNameLst>
                                          <p:attrName>style.visibility</p:attrName>
                                        </p:attrNameLst>
                                      </p:cBhvr>
                                      <p:to>
                                        <p:strVal val="visible"/>
                                      </p:to>
                                    </p:set>
                                    <p:animEffect transition="in" filter="fade">
                                      <p:cBhvr>
                                        <p:cTn id="27" dur="500"/>
                                        <p:tgtEl>
                                          <p:spTgt spid="85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58">
                                            <p:txEl>
                                              <p:pRg st="5" end="5"/>
                                            </p:txEl>
                                          </p:spTgt>
                                        </p:tgtEl>
                                        <p:attrNameLst>
                                          <p:attrName>style.visibility</p:attrName>
                                        </p:attrNameLst>
                                      </p:cBhvr>
                                      <p:to>
                                        <p:strVal val="visible"/>
                                      </p:to>
                                    </p:set>
                                    <p:animEffect transition="in" filter="fade">
                                      <p:cBhvr>
                                        <p:cTn id="31" dur="500"/>
                                        <p:tgtEl>
                                          <p:spTgt spid="85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58">
                                            <p:txEl>
                                              <p:pRg st="6" end="6"/>
                                            </p:txEl>
                                          </p:spTgt>
                                        </p:tgtEl>
                                        <p:attrNameLst>
                                          <p:attrName>style.visibility</p:attrName>
                                        </p:attrNameLst>
                                      </p:cBhvr>
                                      <p:to>
                                        <p:strVal val="visible"/>
                                      </p:to>
                                    </p:set>
                                    <p:animEffect transition="in" filter="fade">
                                      <p:cBhvr>
                                        <p:cTn id="35" dur="500"/>
                                        <p:tgtEl>
                                          <p:spTgt spid="85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58">
                                            <p:txEl>
                                              <p:pRg st="7" end="7"/>
                                            </p:txEl>
                                          </p:spTgt>
                                        </p:tgtEl>
                                        <p:attrNameLst>
                                          <p:attrName>style.visibility</p:attrName>
                                        </p:attrNameLst>
                                      </p:cBhvr>
                                      <p:to>
                                        <p:strVal val="visible"/>
                                      </p:to>
                                    </p:set>
                                    <p:animEffect transition="in" filter="fade">
                                      <p:cBhvr>
                                        <p:cTn id="39" dur="500"/>
                                        <p:tgtEl>
                                          <p:spTgt spid="85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58">
                                            <p:txEl>
                                              <p:pRg st="8" end="8"/>
                                            </p:txEl>
                                          </p:spTgt>
                                        </p:tgtEl>
                                        <p:attrNameLst>
                                          <p:attrName>style.visibility</p:attrName>
                                        </p:attrNameLst>
                                      </p:cBhvr>
                                      <p:to>
                                        <p:strVal val="visible"/>
                                      </p:to>
                                    </p:set>
                                    <p:animEffect transition="in" filter="fade">
                                      <p:cBhvr>
                                        <p:cTn id="43" dur="500"/>
                                        <p:tgtEl>
                                          <p:spTgt spid="858">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877"/>
                                        </p:tgtEl>
                                        <p:attrNameLst>
                                          <p:attrName>style.visibility</p:attrName>
                                        </p:attrNameLst>
                                      </p:cBhvr>
                                      <p:to>
                                        <p:strVal val="visible"/>
                                      </p:to>
                                    </p:set>
                                    <p:animEffect transition="in" filter="fade">
                                      <p:cBhvr>
                                        <p:cTn id="47" dur="500"/>
                                        <p:tgtEl>
                                          <p:spTgt spid="877"/>
                                        </p:tgtEl>
                                      </p:cBhvr>
                                    </p:animEffect>
                                  </p:childTnLst>
                                </p:cTn>
                              </p:par>
                              <p:par>
                                <p:cTn id="48" presetID="10" presetClass="entr" presetSubtype="0" fill="hold" nodeType="withEffect">
                                  <p:stCondLst>
                                    <p:cond delay="0"/>
                                  </p:stCondLst>
                                  <p:childTnLst>
                                    <p:set>
                                      <p:cBhvr>
                                        <p:cTn id="49" dur="1" fill="hold">
                                          <p:stCondLst>
                                            <p:cond delay="0"/>
                                          </p:stCondLst>
                                        </p:cTn>
                                        <p:tgtEl>
                                          <p:spTgt spid="878"/>
                                        </p:tgtEl>
                                        <p:attrNameLst>
                                          <p:attrName>style.visibility</p:attrName>
                                        </p:attrNameLst>
                                      </p:cBhvr>
                                      <p:to>
                                        <p:strVal val="visible"/>
                                      </p:to>
                                    </p:set>
                                    <p:animEffect transition="in" filter="fade">
                                      <p:cBhvr>
                                        <p:cTn id="50" dur="500"/>
                                        <p:tgtEl>
                                          <p:spTgt spid="878"/>
                                        </p:tgtEl>
                                      </p:cBhvr>
                                    </p:animEffect>
                                  </p:childTnLst>
                                </p:cTn>
                              </p:par>
                              <p:par>
                                <p:cTn id="51" presetID="10" presetClass="entr" presetSubtype="0" fill="hold" nodeType="withEffect">
                                  <p:stCondLst>
                                    <p:cond delay="0"/>
                                  </p:stCondLst>
                                  <p:childTnLst>
                                    <p:set>
                                      <p:cBhvr>
                                        <p:cTn id="52" dur="1" fill="hold">
                                          <p:stCondLst>
                                            <p:cond delay="0"/>
                                          </p:stCondLst>
                                        </p:cTn>
                                        <p:tgtEl>
                                          <p:spTgt spid="879"/>
                                        </p:tgtEl>
                                        <p:attrNameLst>
                                          <p:attrName>style.visibility</p:attrName>
                                        </p:attrNameLst>
                                      </p:cBhvr>
                                      <p:to>
                                        <p:strVal val="visible"/>
                                      </p:to>
                                    </p:set>
                                    <p:animEffect transition="in" filter="fade">
                                      <p:cBhvr>
                                        <p:cTn id="53" dur="500"/>
                                        <p:tgtEl>
                                          <p:spTgt spid="879"/>
                                        </p:tgtEl>
                                      </p:cBhvr>
                                    </p:animEffect>
                                  </p:childTnLst>
                                </p:cTn>
                              </p:par>
                              <p:par>
                                <p:cTn id="54" presetID="10" presetClass="entr" presetSubtype="0" fill="hold" nodeType="withEffect">
                                  <p:stCondLst>
                                    <p:cond delay="0"/>
                                  </p:stCondLst>
                                  <p:childTnLst>
                                    <p:set>
                                      <p:cBhvr>
                                        <p:cTn id="55" dur="1" fill="hold">
                                          <p:stCondLst>
                                            <p:cond delay="0"/>
                                          </p:stCondLst>
                                        </p:cTn>
                                        <p:tgtEl>
                                          <p:spTgt spid="880"/>
                                        </p:tgtEl>
                                        <p:attrNameLst>
                                          <p:attrName>style.visibility</p:attrName>
                                        </p:attrNameLst>
                                      </p:cBhvr>
                                      <p:to>
                                        <p:strVal val="visible"/>
                                      </p:to>
                                    </p:set>
                                    <p:animEffect transition="in" filter="fade">
                                      <p:cBhvr>
                                        <p:cTn id="56" dur="5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ortfolio 2">
  <p:cSld name="Portfolio 2">
    <p:spTree>
      <p:nvGrpSpPr>
        <p:cNvPr id="1" name="Shape 881"/>
        <p:cNvGrpSpPr/>
        <p:nvPr/>
      </p:nvGrpSpPr>
      <p:grpSpPr>
        <a:xfrm>
          <a:off x="0" y="0"/>
          <a:ext cx="0" cy="0"/>
          <a:chOff x="0" y="0"/>
          <a:chExt cx="0" cy="0"/>
        </a:xfrm>
      </p:grpSpPr>
      <p:sp>
        <p:nvSpPr>
          <p:cNvPr id="882" name="Google Shape;882;p43"/>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3" name="Google Shape;88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4" name="Google Shape;884;p43"/>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885" name="Google Shape;885;p43"/>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886" name="Google Shape;886;p43"/>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87" name="Google Shape;887;p43"/>
          <p:cNvGrpSpPr/>
          <p:nvPr/>
        </p:nvGrpSpPr>
        <p:grpSpPr>
          <a:xfrm>
            <a:off x="338952" y="6409324"/>
            <a:ext cx="224082" cy="221156"/>
            <a:chOff x="4328868" y="5502988"/>
            <a:chExt cx="500307" cy="493774"/>
          </a:xfrm>
        </p:grpSpPr>
        <p:sp>
          <p:nvSpPr>
            <p:cNvPr id="888" name="Google Shape;888;p4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89" name="Google Shape;889;p4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90" name="Google Shape;890;p43"/>
          <p:cNvGrpSpPr/>
          <p:nvPr/>
        </p:nvGrpSpPr>
        <p:grpSpPr>
          <a:xfrm flipH="1">
            <a:off x="11637433" y="6409324"/>
            <a:ext cx="224082" cy="221156"/>
            <a:chOff x="4328868" y="5502988"/>
            <a:chExt cx="500307" cy="493774"/>
          </a:xfrm>
        </p:grpSpPr>
        <p:sp>
          <p:nvSpPr>
            <p:cNvPr id="891" name="Google Shape;891;p4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92" name="Google Shape;892;p4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893" name="Google Shape;893;p43"/>
          <p:cNvGrpSpPr/>
          <p:nvPr/>
        </p:nvGrpSpPr>
        <p:grpSpPr>
          <a:xfrm>
            <a:off x="0" y="6824981"/>
            <a:ext cx="12192000" cy="45719"/>
            <a:chOff x="0" y="6756401"/>
            <a:chExt cx="12192000" cy="114300"/>
          </a:xfrm>
        </p:grpSpPr>
        <p:sp>
          <p:nvSpPr>
            <p:cNvPr id="894" name="Google Shape;894;p4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5" name="Google Shape;895;p4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6" name="Google Shape;896;p4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7" name="Google Shape;897;p4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8" name="Google Shape;898;p4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899" name="Google Shape;899;p43"/>
          <p:cNvGrpSpPr/>
          <p:nvPr/>
        </p:nvGrpSpPr>
        <p:grpSpPr>
          <a:xfrm>
            <a:off x="0" y="0"/>
            <a:ext cx="12192000" cy="45719"/>
            <a:chOff x="0" y="6756401"/>
            <a:chExt cx="12192000" cy="114300"/>
          </a:xfrm>
        </p:grpSpPr>
        <p:sp>
          <p:nvSpPr>
            <p:cNvPr id="900" name="Google Shape;900;p4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01" name="Google Shape;901;p4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02" name="Google Shape;902;p4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03" name="Google Shape;903;p4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04" name="Google Shape;904;p4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905" name="Google Shape;905;p43"/>
          <p:cNvSpPr>
            <a:spLocks noGrp="1"/>
          </p:cNvSpPr>
          <p:nvPr>
            <p:ph type="pic" idx="2"/>
          </p:nvPr>
        </p:nvSpPr>
        <p:spPr>
          <a:xfrm>
            <a:off x="559088" y="1867131"/>
            <a:ext cx="2520000" cy="37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06" name="Google Shape;906;p43"/>
          <p:cNvSpPr>
            <a:spLocks noGrp="1"/>
          </p:cNvSpPr>
          <p:nvPr>
            <p:ph type="pic" idx="3"/>
          </p:nvPr>
        </p:nvSpPr>
        <p:spPr>
          <a:xfrm>
            <a:off x="3398313" y="1867131"/>
            <a:ext cx="2520000" cy="37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07" name="Google Shape;907;p43"/>
          <p:cNvSpPr>
            <a:spLocks noGrp="1"/>
          </p:cNvSpPr>
          <p:nvPr>
            <p:ph type="pic" idx="4"/>
          </p:nvPr>
        </p:nvSpPr>
        <p:spPr>
          <a:xfrm>
            <a:off x="6273141" y="1867131"/>
            <a:ext cx="2520000" cy="37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08" name="Google Shape;908;p43"/>
          <p:cNvSpPr>
            <a:spLocks noGrp="1"/>
          </p:cNvSpPr>
          <p:nvPr>
            <p:ph type="pic" idx="5"/>
          </p:nvPr>
        </p:nvSpPr>
        <p:spPr>
          <a:xfrm>
            <a:off x="9112366" y="1867131"/>
            <a:ext cx="2520000" cy="378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2"/>
                                        </p:tgtEl>
                                        <p:attrNameLst>
                                          <p:attrName>style.visibility</p:attrName>
                                        </p:attrNameLst>
                                      </p:cBhvr>
                                      <p:to>
                                        <p:strVal val="visible"/>
                                      </p:to>
                                    </p:set>
                                    <p:animEffect transition="in" filter="fade">
                                      <p:cBhvr>
                                        <p:cTn id="7" dur="500"/>
                                        <p:tgtEl>
                                          <p:spTgt spid="8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86">
                                            <p:txEl>
                                              <p:pRg st="0" end="0"/>
                                            </p:txEl>
                                          </p:spTgt>
                                        </p:tgtEl>
                                        <p:attrNameLst>
                                          <p:attrName>style.visibility</p:attrName>
                                        </p:attrNameLst>
                                      </p:cBhvr>
                                      <p:to>
                                        <p:strVal val="visible"/>
                                      </p:to>
                                    </p:set>
                                    <p:animEffect transition="in" filter="fade">
                                      <p:cBhvr>
                                        <p:cTn id="11" dur="500"/>
                                        <p:tgtEl>
                                          <p:spTgt spid="88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6">
                                            <p:txEl>
                                              <p:pRg st="1" end="1"/>
                                            </p:txEl>
                                          </p:spTgt>
                                        </p:tgtEl>
                                        <p:attrNameLst>
                                          <p:attrName>style.visibility</p:attrName>
                                        </p:attrNameLst>
                                      </p:cBhvr>
                                      <p:to>
                                        <p:strVal val="visible"/>
                                      </p:to>
                                    </p:set>
                                    <p:animEffect transition="in" filter="fade">
                                      <p:cBhvr>
                                        <p:cTn id="15" dur="500"/>
                                        <p:tgtEl>
                                          <p:spTgt spid="88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86">
                                            <p:txEl>
                                              <p:pRg st="2" end="2"/>
                                            </p:txEl>
                                          </p:spTgt>
                                        </p:tgtEl>
                                        <p:attrNameLst>
                                          <p:attrName>style.visibility</p:attrName>
                                        </p:attrNameLst>
                                      </p:cBhvr>
                                      <p:to>
                                        <p:strVal val="visible"/>
                                      </p:to>
                                    </p:set>
                                    <p:animEffect transition="in" filter="fade">
                                      <p:cBhvr>
                                        <p:cTn id="19" dur="500"/>
                                        <p:tgtEl>
                                          <p:spTgt spid="88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86">
                                            <p:txEl>
                                              <p:pRg st="3" end="3"/>
                                            </p:txEl>
                                          </p:spTgt>
                                        </p:tgtEl>
                                        <p:attrNameLst>
                                          <p:attrName>style.visibility</p:attrName>
                                        </p:attrNameLst>
                                      </p:cBhvr>
                                      <p:to>
                                        <p:strVal val="visible"/>
                                      </p:to>
                                    </p:set>
                                    <p:animEffect transition="in" filter="fade">
                                      <p:cBhvr>
                                        <p:cTn id="23" dur="500"/>
                                        <p:tgtEl>
                                          <p:spTgt spid="88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86">
                                            <p:txEl>
                                              <p:pRg st="4" end="4"/>
                                            </p:txEl>
                                          </p:spTgt>
                                        </p:tgtEl>
                                        <p:attrNameLst>
                                          <p:attrName>style.visibility</p:attrName>
                                        </p:attrNameLst>
                                      </p:cBhvr>
                                      <p:to>
                                        <p:strVal val="visible"/>
                                      </p:to>
                                    </p:set>
                                    <p:animEffect transition="in" filter="fade">
                                      <p:cBhvr>
                                        <p:cTn id="27" dur="500"/>
                                        <p:tgtEl>
                                          <p:spTgt spid="88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86">
                                            <p:txEl>
                                              <p:pRg st="5" end="5"/>
                                            </p:txEl>
                                          </p:spTgt>
                                        </p:tgtEl>
                                        <p:attrNameLst>
                                          <p:attrName>style.visibility</p:attrName>
                                        </p:attrNameLst>
                                      </p:cBhvr>
                                      <p:to>
                                        <p:strVal val="visible"/>
                                      </p:to>
                                    </p:set>
                                    <p:animEffect transition="in" filter="fade">
                                      <p:cBhvr>
                                        <p:cTn id="31" dur="500"/>
                                        <p:tgtEl>
                                          <p:spTgt spid="88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86">
                                            <p:txEl>
                                              <p:pRg st="6" end="6"/>
                                            </p:txEl>
                                          </p:spTgt>
                                        </p:tgtEl>
                                        <p:attrNameLst>
                                          <p:attrName>style.visibility</p:attrName>
                                        </p:attrNameLst>
                                      </p:cBhvr>
                                      <p:to>
                                        <p:strVal val="visible"/>
                                      </p:to>
                                    </p:set>
                                    <p:animEffect transition="in" filter="fade">
                                      <p:cBhvr>
                                        <p:cTn id="35" dur="500"/>
                                        <p:tgtEl>
                                          <p:spTgt spid="88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86">
                                            <p:txEl>
                                              <p:pRg st="7" end="7"/>
                                            </p:txEl>
                                          </p:spTgt>
                                        </p:tgtEl>
                                        <p:attrNameLst>
                                          <p:attrName>style.visibility</p:attrName>
                                        </p:attrNameLst>
                                      </p:cBhvr>
                                      <p:to>
                                        <p:strVal val="visible"/>
                                      </p:to>
                                    </p:set>
                                    <p:animEffect transition="in" filter="fade">
                                      <p:cBhvr>
                                        <p:cTn id="39" dur="500"/>
                                        <p:tgtEl>
                                          <p:spTgt spid="88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86">
                                            <p:txEl>
                                              <p:pRg st="8" end="8"/>
                                            </p:txEl>
                                          </p:spTgt>
                                        </p:tgtEl>
                                        <p:attrNameLst>
                                          <p:attrName>style.visibility</p:attrName>
                                        </p:attrNameLst>
                                      </p:cBhvr>
                                      <p:to>
                                        <p:strVal val="visible"/>
                                      </p:to>
                                    </p:set>
                                    <p:animEffect transition="in" filter="fade">
                                      <p:cBhvr>
                                        <p:cTn id="43" dur="500"/>
                                        <p:tgtEl>
                                          <p:spTgt spid="88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05"/>
                                        </p:tgtEl>
                                        <p:attrNameLst>
                                          <p:attrName>style.visibility</p:attrName>
                                        </p:attrNameLst>
                                      </p:cBhvr>
                                      <p:to>
                                        <p:strVal val="visible"/>
                                      </p:to>
                                    </p:set>
                                    <p:animEffect transition="in" filter="fade">
                                      <p:cBhvr>
                                        <p:cTn id="47" dur="750"/>
                                        <p:tgtEl>
                                          <p:spTgt spid="905"/>
                                        </p:tgtEl>
                                      </p:cBhvr>
                                    </p:animEffect>
                                  </p:childTnLst>
                                </p:cTn>
                              </p:par>
                              <p:par>
                                <p:cTn id="48" presetID="10" presetClass="entr" presetSubtype="0" fill="hold" nodeType="withEffect">
                                  <p:stCondLst>
                                    <p:cond delay="0"/>
                                  </p:stCondLst>
                                  <p:childTnLst>
                                    <p:set>
                                      <p:cBhvr>
                                        <p:cTn id="49" dur="1" fill="hold">
                                          <p:stCondLst>
                                            <p:cond delay="0"/>
                                          </p:stCondLst>
                                        </p:cTn>
                                        <p:tgtEl>
                                          <p:spTgt spid="906"/>
                                        </p:tgtEl>
                                        <p:attrNameLst>
                                          <p:attrName>style.visibility</p:attrName>
                                        </p:attrNameLst>
                                      </p:cBhvr>
                                      <p:to>
                                        <p:strVal val="visible"/>
                                      </p:to>
                                    </p:set>
                                    <p:animEffect transition="in" filter="fade">
                                      <p:cBhvr>
                                        <p:cTn id="50" dur="750"/>
                                        <p:tgtEl>
                                          <p:spTgt spid="906"/>
                                        </p:tgtEl>
                                      </p:cBhvr>
                                    </p:animEffect>
                                  </p:childTnLst>
                                </p:cTn>
                              </p:par>
                              <p:par>
                                <p:cTn id="51" presetID="10" presetClass="entr" presetSubtype="0" fill="hold" nodeType="withEffect">
                                  <p:stCondLst>
                                    <p:cond delay="0"/>
                                  </p:stCondLst>
                                  <p:childTnLst>
                                    <p:set>
                                      <p:cBhvr>
                                        <p:cTn id="52" dur="1" fill="hold">
                                          <p:stCondLst>
                                            <p:cond delay="0"/>
                                          </p:stCondLst>
                                        </p:cTn>
                                        <p:tgtEl>
                                          <p:spTgt spid="907"/>
                                        </p:tgtEl>
                                        <p:attrNameLst>
                                          <p:attrName>style.visibility</p:attrName>
                                        </p:attrNameLst>
                                      </p:cBhvr>
                                      <p:to>
                                        <p:strVal val="visible"/>
                                      </p:to>
                                    </p:set>
                                    <p:animEffect transition="in" filter="fade">
                                      <p:cBhvr>
                                        <p:cTn id="53" dur="750"/>
                                        <p:tgtEl>
                                          <p:spTgt spid="907"/>
                                        </p:tgtEl>
                                      </p:cBhvr>
                                    </p:animEffect>
                                  </p:childTnLst>
                                </p:cTn>
                              </p:par>
                              <p:par>
                                <p:cTn id="54" presetID="10" presetClass="entr" presetSubtype="0" fill="hold" nodeType="withEffect">
                                  <p:stCondLst>
                                    <p:cond delay="0"/>
                                  </p:stCondLst>
                                  <p:childTnLst>
                                    <p:set>
                                      <p:cBhvr>
                                        <p:cTn id="55" dur="1" fill="hold">
                                          <p:stCondLst>
                                            <p:cond delay="0"/>
                                          </p:stCondLst>
                                        </p:cTn>
                                        <p:tgtEl>
                                          <p:spTgt spid="908"/>
                                        </p:tgtEl>
                                        <p:attrNameLst>
                                          <p:attrName>style.visibility</p:attrName>
                                        </p:attrNameLst>
                                      </p:cBhvr>
                                      <p:to>
                                        <p:strVal val="visible"/>
                                      </p:to>
                                    </p:set>
                                    <p:animEffect transition="in" filter="fade">
                                      <p:cBhvr>
                                        <p:cTn id="56" dur="75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howcase 3">
  <p:cSld name="Showcase 3">
    <p:spTree>
      <p:nvGrpSpPr>
        <p:cNvPr id="1" name="Shape 909"/>
        <p:cNvGrpSpPr/>
        <p:nvPr/>
      </p:nvGrpSpPr>
      <p:grpSpPr>
        <a:xfrm>
          <a:off x="0" y="0"/>
          <a:ext cx="0" cy="0"/>
          <a:chOff x="0" y="0"/>
          <a:chExt cx="0" cy="0"/>
        </a:xfrm>
      </p:grpSpPr>
      <p:sp>
        <p:nvSpPr>
          <p:cNvPr id="910" name="Google Shape;910;p44"/>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1" name="Google Shape;91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2" name="Google Shape;912;p44"/>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913" name="Google Shape;913;p44"/>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914" name="Google Shape;914;p44"/>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15" name="Google Shape;915;p44"/>
          <p:cNvGrpSpPr/>
          <p:nvPr/>
        </p:nvGrpSpPr>
        <p:grpSpPr>
          <a:xfrm>
            <a:off x="338952" y="6409324"/>
            <a:ext cx="224082" cy="221156"/>
            <a:chOff x="4328868" y="5502988"/>
            <a:chExt cx="500307" cy="493774"/>
          </a:xfrm>
        </p:grpSpPr>
        <p:sp>
          <p:nvSpPr>
            <p:cNvPr id="916" name="Google Shape;916;p44">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7" name="Google Shape;917;p44">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918" name="Google Shape;918;p44"/>
          <p:cNvGrpSpPr/>
          <p:nvPr/>
        </p:nvGrpSpPr>
        <p:grpSpPr>
          <a:xfrm flipH="1">
            <a:off x="11637433" y="6409324"/>
            <a:ext cx="224082" cy="221156"/>
            <a:chOff x="4328868" y="5502988"/>
            <a:chExt cx="500307" cy="493774"/>
          </a:xfrm>
        </p:grpSpPr>
        <p:sp>
          <p:nvSpPr>
            <p:cNvPr id="919" name="Google Shape;919;p44">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0" name="Google Shape;920;p44">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921" name="Google Shape;921;p44"/>
          <p:cNvGrpSpPr/>
          <p:nvPr/>
        </p:nvGrpSpPr>
        <p:grpSpPr>
          <a:xfrm>
            <a:off x="0" y="6824981"/>
            <a:ext cx="12192000" cy="45719"/>
            <a:chOff x="0" y="6756401"/>
            <a:chExt cx="12192000" cy="114300"/>
          </a:xfrm>
        </p:grpSpPr>
        <p:sp>
          <p:nvSpPr>
            <p:cNvPr id="922" name="Google Shape;922;p4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3" name="Google Shape;923;p4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4" name="Google Shape;924;p4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5" name="Google Shape;925;p4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6" name="Google Shape;926;p4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927" name="Google Shape;927;p44"/>
          <p:cNvGrpSpPr/>
          <p:nvPr/>
        </p:nvGrpSpPr>
        <p:grpSpPr>
          <a:xfrm>
            <a:off x="0" y="0"/>
            <a:ext cx="12192000" cy="45719"/>
            <a:chOff x="0" y="6756401"/>
            <a:chExt cx="12192000" cy="114300"/>
          </a:xfrm>
        </p:grpSpPr>
        <p:sp>
          <p:nvSpPr>
            <p:cNvPr id="928" name="Google Shape;928;p4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9" name="Google Shape;929;p4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30" name="Google Shape;930;p4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31" name="Google Shape;931;p4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32" name="Google Shape;932;p4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933" name="Google Shape;933;p44"/>
          <p:cNvSpPr>
            <a:spLocks noGrp="1"/>
          </p:cNvSpPr>
          <p:nvPr>
            <p:ph type="pic" idx="2"/>
          </p:nvPr>
        </p:nvSpPr>
        <p:spPr>
          <a:xfrm>
            <a:off x="597187" y="1867132"/>
            <a:ext cx="5803613" cy="262443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34" name="Google Shape;934;p44"/>
          <p:cNvSpPr>
            <a:spLocks noGrp="1"/>
          </p:cNvSpPr>
          <p:nvPr>
            <p:ph type="pic" idx="3"/>
          </p:nvPr>
        </p:nvSpPr>
        <p:spPr>
          <a:xfrm>
            <a:off x="592667" y="4586749"/>
            <a:ext cx="2124000" cy="15643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35" name="Google Shape;935;p44"/>
          <p:cNvSpPr>
            <a:spLocks noGrp="1"/>
          </p:cNvSpPr>
          <p:nvPr>
            <p:ph type="pic" idx="4"/>
          </p:nvPr>
        </p:nvSpPr>
        <p:spPr>
          <a:xfrm>
            <a:off x="2819133" y="4586749"/>
            <a:ext cx="2124000" cy="15643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36" name="Google Shape;936;p44"/>
          <p:cNvSpPr>
            <a:spLocks noGrp="1"/>
          </p:cNvSpPr>
          <p:nvPr>
            <p:ph type="pic" idx="5"/>
          </p:nvPr>
        </p:nvSpPr>
        <p:spPr>
          <a:xfrm>
            <a:off x="5045599" y="4586749"/>
            <a:ext cx="2124000" cy="15643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37" name="Google Shape;937;p44"/>
          <p:cNvSpPr>
            <a:spLocks noGrp="1"/>
          </p:cNvSpPr>
          <p:nvPr>
            <p:ph type="pic" idx="6"/>
          </p:nvPr>
        </p:nvSpPr>
        <p:spPr>
          <a:xfrm>
            <a:off x="7272065" y="4607384"/>
            <a:ext cx="2124000" cy="15643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38" name="Google Shape;938;p44"/>
          <p:cNvSpPr>
            <a:spLocks noGrp="1"/>
          </p:cNvSpPr>
          <p:nvPr>
            <p:ph type="pic" idx="7"/>
          </p:nvPr>
        </p:nvSpPr>
        <p:spPr>
          <a:xfrm>
            <a:off x="9498531" y="4607384"/>
            <a:ext cx="2124000" cy="15643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500"/>
                                        <p:tgtEl>
                                          <p:spTgt spid="9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4">
                                            <p:txEl>
                                              <p:pRg st="0" end="0"/>
                                            </p:txEl>
                                          </p:spTgt>
                                        </p:tgtEl>
                                        <p:attrNameLst>
                                          <p:attrName>style.visibility</p:attrName>
                                        </p:attrNameLst>
                                      </p:cBhvr>
                                      <p:to>
                                        <p:strVal val="visible"/>
                                      </p:to>
                                    </p:set>
                                    <p:animEffect transition="in" filter="fade">
                                      <p:cBhvr>
                                        <p:cTn id="11" dur="500"/>
                                        <p:tgtEl>
                                          <p:spTgt spid="91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4">
                                            <p:txEl>
                                              <p:pRg st="1" end="1"/>
                                            </p:txEl>
                                          </p:spTgt>
                                        </p:tgtEl>
                                        <p:attrNameLst>
                                          <p:attrName>style.visibility</p:attrName>
                                        </p:attrNameLst>
                                      </p:cBhvr>
                                      <p:to>
                                        <p:strVal val="visible"/>
                                      </p:to>
                                    </p:set>
                                    <p:animEffect transition="in" filter="fade">
                                      <p:cBhvr>
                                        <p:cTn id="15" dur="500"/>
                                        <p:tgtEl>
                                          <p:spTgt spid="91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14">
                                            <p:txEl>
                                              <p:pRg st="2" end="2"/>
                                            </p:txEl>
                                          </p:spTgt>
                                        </p:tgtEl>
                                        <p:attrNameLst>
                                          <p:attrName>style.visibility</p:attrName>
                                        </p:attrNameLst>
                                      </p:cBhvr>
                                      <p:to>
                                        <p:strVal val="visible"/>
                                      </p:to>
                                    </p:set>
                                    <p:animEffect transition="in" filter="fade">
                                      <p:cBhvr>
                                        <p:cTn id="19" dur="500"/>
                                        <p:tgtEl>
                                          <p:spTgt spid="91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14">
                                            <p:txEl>
                                              <p:pRg st="3" end="3"/>
                                            </p:txEl>
                                          </p:spTgt>
                                        </p:tgtEl>
                                        <p:attrNameLst>
                                          <p:attrName>style.visibility</p:attrName>
                                        </p:attrNameLst>
                                      </p:cBhvr>
                                      <p:to>
                                        <p:strVal val="visible"/>
                                      </p:to>
                                    </p:set>
                                    <p:animEffect transition="in" filter="fade">
                                      <p:cBhvr>
                                        <p:cTn id="23" dur="500"/>
                                        <p:tgtEl>
                                          <p:spTgt spid="91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14">
                                            <p:txEl>
                                              <p:pRg st="4" end="4"/>
                                            </p:txEl>
                                          </p:spTgt>
                                        </p:tgtEl>
                                        <p:attrNameLst>
                                          <p:attrName>style.visibility</p:attrName>
                                        </p:attrNameLst>
                                      </p:cBhvr>
                                      <p:to>
                                        <p:strVal val="visible"/>
                                      </p:to>
                                    </p:set>
                                    <p:animEffect transition="in" filter="fade">
                                      <p:cBhvr>
                                        <p:cTn id="27" dur="500"/>
                                        <p:tgtEl>
                                          <p:spTgt spid="91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14">
                                            <p:txEl>
                                              <p:pRg st="5" end="5"/>
                                            </p:txEl>
                                          </p:spTgt>
                                        </p:tgtEl>
                                        <p:attrNameLst>
                                          <p:attrName>style.visibility</p:attrName>
                                        </p:attrNameLst>
                                      </p:cBhvr>
                                      <p:to>
                                        <p:strVal val="visible"/>
                                      </p:to>
                                    </p:set>
                                    <p:animEffect transition="in" filter="fade">
                                      <p:cBhvr>
                                        <p:cTn id="31" dur="500"/>
                                        <p:tgtEl>
                                          <p:spTgt spid="91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14">
                                            <p:txEl>
                                              <p:pRg st="6" end="6"/>
                                            </p:txEl>
                                          </p:spTgt>
                                        </p:tgtEl>
                                        <p:attrNameLst>
                                          <p:attrName>style.visibility</p:attrName>
                                        </p:attrNameLst>
                                      </p:cBhvr>
                                      <p:to>
                                        <p:strVal val="visible"/>
                                      </p:to>
                                    </p:set>
                                    <p:animEffect transition="in" filter="fade">
                                      <p:cBhvr>
                                        <p:cTn id="35" dur="500"/>
                                        <p:tgtEl>
                                          <p:spTgt spid="91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14">
                                            <p:txEl>
                                              <p:pRg st="7" end="7"/>
                                            </p:txEl>
                                          </p:spTgt>
                                        </p:tgtEl>
                                        <p:attrNameLst>
                                          <p:attrName>style.visibility</p:attrName>
                                        </p:attrNameLst>
                                      </p:cBhvr>
                                      <p:to>
                                        <p:strVal val="visible"/>
                                      </p:to>
                                    </p:set>
                                    <p:animEffect transition="in" filter="fade">
                                      <p:cBhvr>
                                        <p:cTn id="39" dur="500"/>
                                        <p:tgtEl>
                                          <p:spTgt spid="91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14">
                                            <p:txEl>
                                              <p:pRg st="8" end="8"/>
                                            </p:txEl>
                                          </p:spTgt>
                                        </p:tgtEl>
                                        <p:attrNameLst>
                                          <p:attrName>style.visibility</p:attrName>
                                        </p:attrNameLst>
                                      </p:cBhvr>
                                      <p:to>
                                        <p:strVal val="visible"/>
                                      </p:to>
                                    </p:set>
                                    <p:animEffect transition="in" filter="fade">
                                      <p:cBhvr>
                                        <p:cTn id="43" dur="500"/>
                                        <p:tgtEl>
                                          <p:spTgt spid="914">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33"/>
                                        </p:tgtEl>
                                        <p:attrNameLst>
                                          <p:attrName>style.visibility</p:attrName>
                                        </p:attrNameLst>
                                      </p:cBhvr>
                                      <p:to>
                                        <p:strVal val="visible"/>
                                      </p:to>
                                    </p:set>
                                    <p:animEffect transition="in" filter="fade">
                                      <p:cBhvr>
                                        <p:cTn id="47" dur="500"/>
                                        <p:tgtEl>
                                          <p:spTgt spid="933"/>
                                        </p:tgtEl>
                                      </p:cBhvr>
                                    </p:animEffect>
                                  </p:childTnLst>
                                </p:cTn>
                              </p:par>
                              <p:par>
                                <p:cTn id="48" presetID="10" presetClass="entr" presetSubtype="0" fill="hold" nodeType="withEffect">
                                  <p:stCondLst>
                                    <p:cond delay="0"/>
                                  </p:stCondLst>
                                  <p:childTnLst>
                                    <p:set>
                                      <p:cBhvr>
                                        <p:cTn id="49" dur="1" fill="hold">
                                          <p:stCondLst>
                                            <p:cond delay="0"/>
                                          </p:stCondLst>
                                        </p:cTn>
                                        <p:tgtEl>
                                          <p:spTgt spid="934"/>
                                        </p:tgtEl>
                                        <p:attrNameLst>
                                          <p:attrName>style.visibility</p:attrName>
                                        </p:attrNameLst>
                                      </p:cBhvr>
                                      <p:to>
                                        <p:strVal val="visible"/>
                                      </p:to>
                                    </p:set>
                                    <p:animEffect transition="in" filter="fade">
                                      <p:cBhvr>
                                        <p:cTn id="50" dur="500"/>
                                        <p:tgtEl>
                                          <p:spTgt spid="934"/>
                                        </p:tgtEl>
                                      </p:cBhvr>
                                    </p:animEffect>
                                  </p:childTnLst>
                                </p:cTn>
                              </p:par>
                              <p:par>
                                <p:cTn id="51" presetID="10" presetClass="entr" presetSubtype="0" fill="hold" nodeType="withEffect">
                                  <p:stCondLst>
                                    <p:cond delay="0"/>
                                  </p:stCondLst>
                                  <p:childTnLst>
                                    <p:set>
                                      <p:cBhvr>
                                        <p:cTn id="52" dur="1" fill="hold">
                                          <p:stCondLst>
                                            <p:cond delay="0"/>
                                          </p:stCondLst>
                                        </p:cTn>
                                        <p:tgtEl>
                                          <p:spTgt spid="935"/>
                                        </p:tgtEl>
                                        <p:attrNameLst>
                                          <p:attrName>style.visibility</p:attrName>
                                        </p:attrNameLst>
                                      </p:cBhvr>
                                      <p:to>
                                        <p:strVal val="visible"/>
                                      </p:to>
                                    </p:set>
                                    <p:animEffect transition="in" filter="fade">
                                      <p:cBhvr>
                                        <p:cTn id="53" dur="500"/>
                                        <p:tgtEl>
                                          <p:spTgt spid="935"/>
                                        </p:tgtEl>
                                      </p:cBhvr>
                                    </p:animEffect>
                                  </p:childTnLst>
                                </p:cTn>
                              </p:par>
                              <p:par>
                                <p:cTn id="54" presetID="10" presetClass="entr" presetSubtype="0" fill="hold" nodeType="withEffect">
                                  <p:stCondLst>
                                    <p:cond delay="0"/>
                                  </p:stCondLst>
                                  <p:childTnLst>
                                    <p:set>
                                      <p:cBhvr>
                                        <p:cTn id="55" dur="1" fill="hold">
                                          <p:stCondLst>
                                            <p:cond delay="0"/>
                                          </p:stCondLst>
                                        </p:cTn>
                                        <p:tgtEl>
                                          <p:spTgt spid="936"/>
                                        </p:tgtEl>
                                        <p:attrNameLst>
                                          <p:attrName>style.visibility</p:attrName>
                                        </p:attrNameLst>
                                      </p:cBhvr>
                                      <p:to>
                                        <p:strVal val="visible"/>
                                      </p:to>
                                    </p:set>
                                    <p:animEffect transition="in" filter="fade">
                                      <p:cBhvr>
                                        <p:cTn id="56" dur="500"/>
                                        <p:tgtEl>
                                          <p:spTgt spid="936"/>
                                        </p:tgtEl>
                                      </p:cBhvr>
                                    </p:animEffect>
                                  </p:childTnLst>
                                </p:cTn>
                              </p:par>
                              <p:par>
                                <p:cTn id="57" presetID="10" presetClass="entr" presetSubtype="0" fill="hold" nodeType="withEffect">
                                  <p:stCondLst>
                                    <p:cond delay="0"/>
                                  </p:stCondLst>
                                  <p:childTnLst>
                                    <p:set>
                                      <p:cBhvr>
                                        <p:cTn id="58" dur="1" fill="hold">
                                          <p:stCondLst>
                                            <p:cond delay="0"/>
                                          </p:stCondLst>
                                        </p:cTn>
                                        <p:tgtEl>
                                          <p:spTgt spid="937"/>
                                        </p:tgtEl>
                                        <p:attrNameLst>
                                          <p:attrName>style.visibility</p:attrName>
                                        </p:attrNameLst>
                                      </p:cBhvr>
                                      <p:to>
                                        <p:strVal val="visible"/>
                                      </p:to>
                                    </p:set>
                                    <p:animEffect transition="in" filter="fade">
                                      <p:cBhvr>
                                        <p:cTn id="59" dur="500"/>
                                        <p:tgtEl>
                                          <p:spTgt spid="937"/>
                                        </p:tgtEl>
                                      </p:cBhvr>
                                    </p:animEffect>
                                  </p:childTnLst>
                                </p:cTn>
                              </p:par>
                              <p:par>
                                <p:cTn id="60" presetID="10" presetClass="entr" presetSubtype="0" fill="hold" nodeType="withEffect">
                                  <p:stCondLst>
                                    <p:cond delay="0"/>
                                  </p:stCondLst>
                                  <p:childTnLst>
                                    <p:set>
                                      <p:cBhvr>
                                        <p:cTn id="61" dur="1" fill="hold">
                                          <p:stCondLst>
                                            <p:cond delay="0"/>
                                          </p:stCondLst>
                                        </p:cTn>
                                        <p:tgtEl>
                                          <p:spTgt spid="938"/>
                                        </p:tgtEl>
                                        <p:attrNameLst>
                                          <p:attrName>style.visibility</p:attrName>
                                        </p:attrNameLst>
                                      </p:cBhvr>
                                      <p:to>
                                        <p:strVal val="visible"/>
                                      </p:to>
                                    </p:set>
                                    <p:animEffect transition="in" filter="fade">
                                      <p:cBhvr>
                                        <p:cTn id="62" dur="5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howcase 3 picture">
  <p:cSld name="Showcase 3 picture">
    <p:spTree>
      <p:nvGrpSpPr>
        <p:cNvPr id="1" name="Shape 939"/>
        <p:cNvGrpSpPr/>
        <p:nvPr/>
      </p:nvGrpSpPr>
      <p:grpSpPr>
        <a:xfrm>
          <a:off x="0" y="0"/>
          <a:ext cx="0" cy="0"/>
          <a:chOff x="0" y="0"/>
          <a:chExt cx="0" cy="0"/>
        </a:xfrm>
      </p:grpSpPr>
      <p:sp>
        <p:nvSpPr>
          <p:cNvPr id="940" name="Google Shape;940;p45"/>
          <p:cNvSpPr/>
          <p:nvPr/>
        </p:nvSpPr>
        <p:spPr>
          <a:xfrm>
            <a:off x="1035919" y="2223677"/>
            <a:ext cx="3206353" cy="3588729"/>
          </a:xfrm>
          <a:prstGeom prst="rect">
            <a:avLst/>
          </a:prstGeom>
          <a:solidFill>
            <a:schemeClr val="lt1"/>
          </a:solidFill>
          <a:ln>
            <a:noFill/>
          </a:ln>
          <a:effectLst>
            <a:outerShdw blurRad="88900" dist="50800" dir="5400000" sx="101000" sy="101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41" name="Google Shape;941;p45"/>
          <p:cNvSpPr/>
          <p:nvPr/>
        </p:nvSpPr>
        <p:spPr>
          <a:xfrm>
            <a:off x="4488021" y="2223677"/>
            <a:ext cx="3206353" cy="3588729"/>
          </a:xfrm>
          <a:prstGeom prst="rect">
            <a:avLst/>
          </a:prstGeom>
          <a:solidFill>
            <a:schemeClr val="lt1"/>
          </a:solidFill>
          <a:ln>
            <a:noFill/>
          </a:ln>
          <a:effectLst>
            <a:outerShdw blurRad="88900" dist="50800" dir="5400000" sx="101000" sy="101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42" name="Google Shape;942;p45"/>
          <p:cNvSpPr/>
          <p:nvPr/>
        </p:nvSpPr>
        <p:spPr>
          <a:xfrm>
            <a:off x="7936924" y="2223677"/>
            <a:ext cx="3206353" cy="3588729"/>
          </a:xfrm>
          <a:prstGeom prst="rect">
            <a:avLst/>
          </a:prstGeom>
          <a:solidFill>
            <a:schemeClr val="lt1"/>
          </a:solidFill>
          <a:ln>
            <a:noFill/>
          </a:ln>
          <a:effectLst>
            <a:outerShdw blurRad="88900" dist="50800" dir="5400000" sx="101000" sy="101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43" name="Google Shape;943;p45"/>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4" name="Google Shape;94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5" name="Google Shape;945;p45"/>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946" name="Google Shape;946;p45"/>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947" name="Google Shape;947;p45"/>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48" name="Google Shape;948;p45"/>
          <p:cNvGrpSpPr/>
          <p:nvPr/>
        </p:nvGrpSpPr>
        <p:grpSpPr>
          <a:xfrm>
            <a:off x="338952" y="6409324"/>
            <a:ext cx="224082" cy="221156"/>
            <a:chOff x="4328868" y="5502988"/>
            <a:chExt cx="500307" cy="493774"/>
          </a:xfrm>
        </p:grpSpPr>
        <p:sp>
          <p:nvSpPr>
            <p:cNvPr id="949" name="Google Shape;949;p45">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0" name="Google Shape;950;p45">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951" name="Google Shape;951;p45"/>
          <p:cNvGrpSpPr/>
          <p:nvPr/>
        </p:nvGrpSpPr>
        <p:grpSpPr>
          <a:xfrm flipH="1">
            <a:off x="11637433" y="6409324"/>
            <a:ext cx="224082" cy="221156"/>
            <a:chOff x="4328868" y="5502988"/>
            <a:chExt cx="500307" cy="493774"/>
          </a:xfrm>
        </p:grpSpPr>
        <p:sp>
          <p:nvSpPr>
            <p:cNvPr id="952" name="Google Shape;952;p45">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3" name="Google Shape;953;p45">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954" name="Google Shape;954;p45"/>
          <p:cNvGrpSpPr/>
          <p:nvPr/>
        </p:nvGrpSpPr>
        <p:grpSpPr>
          <a:xfrm>
            <a:off x="0" y="6824981"/>
            <a:ext cx="12192000" cy="45719"/>
            <a:chOff x="0" y="6756401"/>
            <a:chExt cx="12192000" cy="114300"/>
          </a:xfrm>
        </p:grpSpPr>
        <p:sp>
          <p:nvSpPr>
            <p:cNvPr id="955" name="Google Shape;955;p4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56" name="Google Shape;956;p4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57" name="Google Shape;957;p4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58" name="Google Shape;958;p4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59" name="Google Shape;959;p4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960" name="Google Shape;960;p45"/>
          <p:cNvGrpSpPr/>
          <p:nvPr/>
        </p:nvGrpSpPr>
        <p:grpSpPr>
          <a:xfrm>
            <a:off x="0" y="0"/>
            <a:ext cx="12192000" cy="45719"/>
            <a:chOff x="0" y="6756401"/>
            <a:chExt cx="12192000" cy="114300"/>
          </a:xfrm>
        </p:grpSpPr>
        <p:sp>
          <p:nvSpPr>
            <p:cNvPr id="961" name="Google Shape;961;p4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62" name="Google Shape;962;p4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63" name="Google Shape;963;p4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64" name="Google Shape;964;p4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65" name="Google Shape;965;p4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966" name="Google Shape;966;p45"/>
          <p:cNvSpPr>
            <a:spLocks noGrp="1"/>
          </p:cNvSpPr>
          <p:nvPr>
            <p:ph type="pic" idx="2"/>
          </p:nvPr>
        </p:nvSpPr>
        <p:spPr>
          <a:xfrm>
            <a:off x="1035050" y="2211728"/>
            <a:ext cx="3207600" cy="18669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67" name="Google Shape;967;p45"/>
          <p:cNvSpPr>
            <a:spLocks noGrp="1"/>
          </p:cNvSpPr>
          <p:nvPr>
            <p:ph type="pic" idx="3"/>
          </p:nvPr>
        </p:nvSpPr>
        <p:spPr>
          <a:xfrm>
            <a:off x="4476750" y="2211728"/>
            <a:ext cx="3207600" cy="18669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68" name="Google Shape;968;p45"/>
          <p:cNvSpPr>
            <a:spLocks noGrp="1"/>
          </p:cNvSpPr>
          <p:nvPr>
            <p:ph type="pic" idx="4"/>
          </p:nvPr>
        </p:nvSpPr>
        <p:spPr>
          <a:xfrm>
            <a:off x="7937500" y="2211728"/>
            <a:ext cx="3207600" cy="18669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3"/>
                                        </p:tgtEl>
                                        <p:attrNameLst>
                                          <p:attrName>style.visibility</p:attrName>
                                        </p:attrNameLst>
                                      </p:cBhvr>
                                      <p:to>
                                        <p:strVal val="visible"/>
                                      </p:to>
                                    </p:set>
                                    <p:animEffect transition="in" filter="fade">
                                      <p:cBhvr>
                                        <p:cTn id="7" dur="500"/>
                                        <p:tgtEl>
                                          <p:spTgt spid="9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47">
                                            <p:txEl>
                                              <p:pRg st="0" end="0"/>
                                            </p:txEl>
                                          </p:spTgt>
                                        </p:tgtEl>
                                        <p:attrNameLst>
                                          <p:attrName>style.visibility</p:attrName>
                                        </p:attrNameLst>
                                      </p:cBhvr>
                                      <p:to>
                                        <p:strVal val="visible"/>
                                      </p:to>
                                    </p:set>
                                    <p:animEffect transition="in" filter="fade">
                                      <p:cBhvr>
                                        <p:cTn id="11" dur="500"/>
                                        <p:tgtEl>
                                          <p:spTgt spid="94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47">
                                            <p:txEl>
                                              <p:pRg st="1" end="1"/>
                                            </p:txEl>
                                          </p:spTgt>
                                        </p:tgtEl>
                                        <p:attrNameLst>
                                          <p:attrName>style.visibility</p:attrName>
                                        </p:attrNameLst>
                                      </p:cBhvr>
                                      <p:to>
                                        <p:strVal val="visible"/>
                                      </p:to>
                                    </p:set>
                                    <p:animEffect transition="in" filter="fade">
                                      <p:cBhvr>
                                        <p:cTn id="15" dur="500"/>
                                        <p:tgtEl>
                                          <p:spTgt spid="94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47">
                                            <p:txEl>
                                              <p:pRg st="2" end="2"/>
                                            </p:txEl>
                                          </p:spTgt>
                                        </p:tgtEl>
                                        <p:attrNameLst>
                                          <p:attrName>style.visibility</p:attrName>
                                        </p:attrNameLst>
                                      </p:cBhvr>
                                      <p:to>
                                        <p:strVal val="visible"/>
                                      </p:to>
                                    </p:set>
                                    <p:animEffect transition="in" filter="fade">
                                      <p:cBhvr>
                                        <p:cTn id="19" dur="500"/>
                                        <p:tgtEl>
                                          <p:spTgt spid="94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47">
                                            <p:txEl>
                                              <p:pRg st="3" end="3"/>
                                            </p:txEl>
                                          </p:spTgt>
                                        </p:tgtEl>
                                        <p:attrNameLst>
                                          <p:attrName>style.visibility</p:attrName>
                                        </p:attrNameLst>
                                      </p:cBhvr>
                                      <p:to>
                                        <p:strVal val="visible"/>
                                      </p:to>
                                    </p:set>
                                    <p:animEffect transition="in" filter="fade">
                                      <p:cBhvr>
                                        <p:cTn id="23" dur="500"/>
                                        <p:tgtEl>
                                          <p:spTgt spid="94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47">
                                            <p:txEl>
                                              <p:pRg st="4" end="4"/>
                                            </p:txEl>
                                          </p:spTgt>
                                        </p:tgtEl>
                                        <p:attrNameLst>
                                          <p:attrName>style.visibility</p:attrName>
                                        </p:attrNameLst>
                                      </p:cBhvr>
                                      <p:to>
                                        <p:strVal val="visible"/>
                                      </p:to>
                                    </p:set>
                                    <p:animEffect transition="in" filter="fade">
                                      <p:cBhvr>
                                        <p:cTn id="27" dur="500"/>
                                        <p:tgtEl>
                                          <p:spTgt spid="94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47">
                                            <p:txEl>
                                              <p:pRg st="5" end="5"/>
                                            </p:txEl>
                                          </p:spTgt>
                                        </p:tgtEl>
                                        <p:attrNameLst>
                                          <p:attrName>style.visibility</p:attrName>
                                        </p:attrNameLst>
                                      </p:cBhvr>
                                      <p:to>
                                        <p:strVal val="visible"/>
                                      </p:to>
                                    </p:set>
                                    <p:animEffect transition="in" filter="fade">
                                      <p:cBhvr>
                                        <p:cTn id="31" dur="500"/>
                                        <p:tgtEl>
                                          <p:spTgt spid="94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47">
                                            <p:txEl>
                                              <p:pRg st="6" end="6"/>
                                            </p:txEl>
                                          </p:spTgt>
                                        </p:tgtEl>
                                        <p:attrNameLst>
                                          <p:attrName>style.visibility</p:attrName>
                                        </p:attrNameLst>
                                      </p:cBhvr>
                                      <p:to>
                                        <p:strVal val="visible"/>
                                      </p:to>
                                    </p:set>
                                    <p:animEffect transition="in" filter="fade">
                                      <p:cBhvr>
                                        <p:cTn id="35" dur="500"/>
                                        <p:tgtEl>
                                          <p:spTgt spid="94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47">
                                            <p:txEl>
                                              <p:pRg st="7" end="7"/>
                                            </p:txEl>
                                          </p:spTgt>
                                        </p:tgtEl>
                                        <p:attrNameLst>
                                          <p:attrName>style.visibility</p:attrName>
                                        </p:attrNameLst>
                                      </p:cBhvr>
                                      <p:to>
                                        <p:strVal val="visible"/>
                                      </p:to>
                                    </p:set>
                                    <p:animEffect transition="in" filter="fade">
                                      <p:cBhvr>
                                        <p:cTn id="39" dur="500"/>
                                        <p:tgtEl>
                                          <p:spTgt spid="94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47">
                                            <p:txEl>
                                              <p:pRg st="8" end="8"/>
                                            </p:txEl>
                                          </p:spTgt>
                                        </p:tgtEl>
                                        <p:attrNameLst>
                                          <p:attrName>style.visibility</p:attrName>
                                        </p:attrNameLst>
                                      </p:cBhvr>
                                      <p:to>
                                        <p:strVal val="visible"/>
                                      </p:to>
                                    </p:set>
                                    <p:animEffect transition="in" filter="fade">
                                      <p:cBhvr>
                                        <p:cTn id="43" dur="500"/>
                                        <p:tgtEl>
                                          <p:spTgt spid="94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40"/>
                                        </p:tgtEl>
                                        <p:attrNameLst>
                                          <p:attrName>style.visibility</p:attrName>
                                        </p:attrNameLst>
                                      </p:cBhvr>
                                      <p:to>
                                        <p:strVal val="visible"/>
                                      </p:to>
                                    </p:set>
                                    <p:animEffect transition="in" filter="fade">
                                      <p:cBhvr>
                                        <p:cTn id="47" dur="750"/>
                                        <p:tgtEl>
                                          <p:spTgt spid="940"/>
                                        </p:tgtEl>
                                      </p:cBhvr>
                                    </p:animEffect>
                                  </p:childTnLst>
                                </p:cTn>
                              </p:par>
                              <p:par>
                                <p:cTn id="48" presetID="10" presetClass="entr" presetSubtype="0" fill="hold" nodeType="withEffect">
                                  <p:stCondLst>
                                    <p:cond delay="0"/>
                                  </p:stCondLst>
                                  <p:childTnLst>
                                    <p:set>
                                      <p:cBhvr>
                                        <p:cTn id="49" dur="1" fill="hold">
                                          <p:stCondLst>
                                            <p:cond delay="0"/>
                                          </p:stCondLst>
                                        </p:cTn>
                                        <p:tgtEl>
                                          <p:spTgt spid="941"/>
                                        </p:tgtEl>
                                        <p:attrNameLst>
                                          <p:attrName>style.visibility</p:attrName>
                                        </p:attrNameLst>
                                      </p:cBhvr>
                                      <p:to>
                                        <p:strVal val="visible"/>
                                      </p:to>
                                    </p:set>
                                    <p:animEffect transition="in" filter="fade">
                                      <p:cBhvr>
                                        <p:cTn id="50" dur="750"/>
                                        <p:tgtEl>
                                          <p:spTgt spid="941"/>
                                        </p:tgtEl>
                                      </p:cBhvr>
                                    </p:animEffect>
                                  </p:childTnLst>
                                </p:cTn>
                              </p:par>
                              <p:par>
                                <p:cTn id="51" presetID="10" presetClass="entr" presetSubtype="0" fill="hold" nodeType="withEffect">
                                  <p:stCondLst>
                                    <p:cond delay="0"/>
                                  </p:stCondLst>
                                  <p:childTnLst>
                                    <p:set>
                                      <p:cBhvr>
                                        <p:cTn id="52" dur="1" fill="hold">
                                          <p:stCondLst>
                                            <p:cond delay="0"/>
                                          </p:stCondLst>
                                        </p:cTn>
                                        <p:tgtEl>
                                          <p:spTgt spid="942"/>
                                        </p:tgtEl>
                                        <p:attrNameLst>
                                          <p:attrName>style.visibility</p:attrName>
                                        </p:attrNameLst>
                                      </p:cBhvr>
                                      <p:to>
                                        <p:strVal val="visible"/>
                                      </p:to>
                                    </p:set>
                                    <p:animEffect transition="in" filter="fade">
                                      <p:cBhvr>
                                        <p:cTn id="53" dur="750"/>
                                        <p:tgtEl>
                                          <p:spTgt spid="942"/>
                                        </p:tgtEl>
                                      </p:cBhvr>
                                    </p:animEffect>
                                  </p:childTnLst>
                                </p:cTn>
                              </p:par>
                            </p:childTnLst>
                          </p:cTn>
                        </p:par>
                        <p:par>
                          <p:cTn id="54" fill="hold">
                            <p:stCondLst>
                              <p:cond delay="5750"/>
                            </p:stCondLst>
                            <p:childTnLst>
                              <p:par>
                                <p:cTn id="55" presetID="10" presetClass="entr" presetSubtype="0" fill="hold" nodeType="afterEffect">
                                  <p:stCondLst>
                                    <p:cond delay="0"/>
                                  </p:stCondLst>
                                  <p:childTnLst>
                                    <p:set>
                                      <p:cBhvr>
                                        <p:cTn id="56" dur="1" fill="hold">
                                          <p:stCondLst>
                                            <p:cond delay="0"/>
                                          </p:stCondLst>
                                        </p:cTn>
                                        <p:tgtEl>
                                          <p:spTgt spid="966"/>
                                        </p:tgtEl>
                                        <p:attrNameLst>
                                          <p:attrName>style.visibility</p:attrName>
                                        </p:attrNameLst>
                                      </p:cBhvr>
                                      <p:to>
                                        <p:strVal val="visible"/>
                                      </p:to>
                                    </p:set>
                                    <p:animEffect transition="in" filter="fade">
                                      <p:cBhvr>
                                        <p:cTn id="57" dur="500"/>
                                        <p:tgtEl>
                                          <p:spTgt spid="966"/>
                                        </p:tgtEl>
                                      </p:cBhvr>
                                    </p:animEffect>
                                  </p:childTnLst>
                                </p:cTn>
                              </p:par>
                              <p:par>
                                <p:cTn id="58" presetID="10" presetClass="entr" presetSubtype="0" fill="hold" nodeType="withEffect">
                                  <p:stCondLst>
                                    <p:cond delay="0"/>
                                  </p:stCondLst>
                                  <p:childTnLst>
                                    <p:set>
                                      <p:cBhvr>
                                        <p:cTn id="59" dur="1" fill="hold">
                                          <p:stCondLst>
                                            <p:cond delay="0"/>
                                          </p:stCondLst>
                                        </p:cTn>
                                        <p:tgtEl>
                                          <p:spTgt spid="967"/>
                                        </p:tgtEl>
                                        <p:attrNameLst>
                                          <p:attrName>style.visibility</p:attrName>
                                        </p:attrNameLst>
                                      </p:cBhvr>
                                      <p:to>
                                        <p:strVal val="visible"/>
                                      </p:to>
                                    </p:set>
                                    <p:animEffect transition="in" filter="fade">
                                      <p:cBhvr>
                                        <p:cTn id="60" dur="500"/>
                                        <p:tgtEl>
                                          <p:spTgt spid="967"/>
                                        </p:tgtEl>
                                      </p:cBhvr>
                                    </p:animEffect>
                                  </p:childTnLst>
                                </p:cTn>
                              </p:par>
                              <p:par>
                                <p:cTn id="61" presetID="10" presetClass="entr" presetSubtype="0" fill="hold" nodeType="withEffect">
                                  <p:stCondLst>
                                    <p:cond delay="0"/>
                                  </p:stCondLst>
                                  <p:childTnLst>
                                    <p:set>
                                      <p:cBhvr>
                                        <p:cTn id="62" dur="1" fill="hold">
                                          <p:stCondLst>
                                            <p:cond delay="0"/>
                                          </p:stCondLst>
                                        </p:cTn>
                                        <p:tgtEl>
                                          <p:spTgt spid="968"/>
                                        </p:tgtEl>
                                        <p:attrNameLst>
                                          <p:attrName>style.visibility</p:attrName>
                                        </p:attrNameLst>
                                      </p:cBhvr>
                                      <p:to>
                                        <p:strVal val="visible"/>
                                      </p:to>
                                    </p:set>
                                    <p:animEffect transition="in" filter="fade">
                                      <p:cBhvr>
                                        <p:cTn id="63" dur="500"/>
                                        <p:tgtEl>
                                          <p:spTgt spid="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0 Picture Portfolio">
  <p:cSld name="10 Picture Portfolio">
    <p:spTree>
      <p:nvGrpSpPr>
        <p:cNvPr id="1" name="Shape 969"/>
        <p:cNvGrpSpPr/>
        <p:nvPr/>
      </p:nvGrpSpPr>
      <p:grpSpPr>
        <a:xfrm>
          <a:off x="0" y="0"/>
          <a:ext cx="0" cy="0"/>
          <a:chOff x="0" y="0"/>
          <a:chExt cx="0" cy="0"/>
        </a:xfrm>
      </p:grpSpPr>
      <p:sp>
        <p:nvSpPr>
          <p:cNvPr id="970" name="Google Shape;970;p46"/>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1" name="Google Shape;97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2" name="Google Shape;972;p46"/>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973" name="Google Shape;973;p46"/>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974" name="Google Shape;974;p46"/>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75" name="Google Shape;975;p46"/>
          <p:cNvGrpSpPr/>
          <p:nvPr/>
        </p:nvGrpSpPr>
        <p:grpSpPr>
          <a:xfrm>
            <a:off x="338952" y="6409324"/>
            <a:ext cx="224082" cy="221156"/>
            <a:chOff x="4328868" y="5502988"/>
            <a:chExt cx="500307" cy="493774"/>
          </a:xfrm>
        </p:grpSpPr>
        <p:sp>
          <p:nvSpPr>
            <p:cNvPr id="976" name="Google Shape;976;p46">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7" name="Google Shape;977;p46">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978" name="Google Shape;978;p46"/>
          <p:cNvGrpSpPr/>
          <p:nvPr/>
        </p:nvGrpSpPr>
        <p:grpSpPr>
          <a:xfrm flipH="1">
            <a:off x="11637433" y="6409324"/>
            <a:ext cx="224082" cy="221156"/>
            <a:chOff x="4328868" y="5502988"/>
            <a:chExt cx="500307" cy="493774"/>
          </a:xfrm>
        </p:grpSpPr>
        <p:sp>
          <p:nvSpPr>
            <p:cNvPr id="979" name="Google Shape;979;p46">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0" name="Google Shape;980;p46">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981" name="Google Shape;981;p46"/>
          <p:cNvGrpSpPr/>
          <p:nvPr/>
        </p:nvGrpSpPr>
        <p:grpSpPr>
          <a:xfrm>
            <a:off x="0" y="6824981"/>
            <a:ext cx="12192000" cy="45719"/>
            <a:chOff x="0" y="6756401"/>
            <a:chExt cx="12192000" cy="114300"/>
          </a:xfrm>
        </p:grpSpPr>
        <p:sp>
          <p:nvSpPr>
            <p:cNvPr id="982" name="Google Shape;982;p4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83" name="Google Shape;983;p4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84" name="Google Shape;984;p4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85" name="Google Shape;985;p4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86" name="Google Shape;986;p4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987" name="Google Shape;987;p46"/>
          <p:cNvGrpSpPr/>
          <p:nvPr/>
        </p:nvGrpSpPr>
        <p:grpSpPr>
          <a:xfrm>
            <a:off x="0" y="0"/>
            <a:ext cx="12192000" cy="45719"/>
            <a:chOff x="0" y="6756401"/>
            <a:chExt cx="12192000" cy="114300"/>
          </a:xfrm>
        </p:grpSpPr>
        <p:sp>
          <p:nvSpPr>
            <p:cNvPr id="988" name="Google Shape;988;p4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89" name="Google Shape;989;p4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90" name="Google Shape;990;p4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91" name="Google Shape;991;p4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92" name="Google Shape;992;p4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993" name="Google Shape;993;p46"/>
          <p:cNvSpPr>
            <a:spLocks noGrp="1"/>
          </p:cNvSpPr>
          <p:nvPr>
            <p:ph type="pic" idx="2"/>
          </p:nvPr>
        </p:nvSpPr>
        <p:spPr>
          <a:xfrm>
            <a:off x="858400" y="1841499"/>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94" name="Google Shape;994;p46"/>
          <p:cNvSpPr>
            <a:spLocks noGrp="1"/>
          </p:cNvSpPr>
          <p:nvPr>
            <p:ph type="pic" idx="3"/>
          </p:nvPr>
        </p:nvSpPr>
        <p:spPr>
          <a:xfrm>
            <a:off x="3123928" y="1841500"/>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95" name="Google Shape;995;p46"/>
          <p:cNvSpPr>
            <a:spLocks noGrp="1"/>
          </p:cNvSpPr>
          <p:nvPr>
            <p:ph type="pic" idx="4"/>
          </p:nvPr>
        </p:nvSpPr>
        <p:spPr>
          <a:xfrm>
            <a:off x="5355188" y="1841500"/>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96" name="Google Shape;996;p46"/>
          <p:cNvSpPr>
            <a:spLocks noGrp="1"/>
          </p:cNvSpPr>
          <p:nvPr>
            <p:ph type="pic" idx="5"/>
          </p:nvPr>
        </p:nvSpPr>
        <p:spPr>
          <a:xfrm>
            <a:off x="7542824" y="1841500"/>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97" name="Google Shape;997;p46"/>
          <p:cNvSpPr>
            <a:spLocks noGrp="1"/>
          </p:cNvSpPr>
          <p:nvPr>
            <p:ph type="pic" idx="6"/>
          </p:nvPr>
        </p:nvSpPr>
        <p:spPr>
          <a:xfrm>
            <a:off x="858400" y="4130427"/>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98" name="Google Shape;998;p46"/>
          <p:cNvSpPr>
            <a:spLocks noGrp="1"/>
          </p:cNvSpPr>
          <p:nvPr>
            <p:ph type="pic" idx="7"/>
          </p:nvPr>
        </p:nvSpPr>
        <p:spPr>
          <a:xfrm>
            <a:off x="3123928" y="4130427"/>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999" name="Google Shape;999;p46"/>
          <p:cNvSpPr>
            <a:spLocks noGrp="1"/>
          </p:cNvSpPr>
          <p:nvPr>
            <p:ph type="pic" idx="8"/>
          </p:nvPr>
        </p:nvSpPr>
        <p:spPr>
          <a:xfrm>
            <a:off x="5355188" y="4130427"/>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00" name="Google Shape;1000;p46"/>
          <p:cNvSpPr>
            <a:spLocks noGrp="1"/>
          </p:cNvSpPr>
          <p:nvPr>
            <p:ph type="pic" idx="9"/>
          </p:nvPr>
        </p:nvSpPr>
        <p:spPr>
          <a:xfrm>
            <a:off x="7542824" y="4130427"/>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01" name="Google Shape;1001;p46"/>
          <p:cNvSpPr>
            <a:spLocks noGrp="1"/>
          </p:cNvSpPr>
          <p:nvPr>
            <p:ph type="pic" idx="13"/>
          </p:nvPr>
        </p:nvSpPr>
        <p:spPr>
          <a:xfrm>
            <a:off x="9733656" y="1841500"/>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02" name="Google Shape;1002;p46"/>
          <p:cNvSpPr>
            <a:spLocks noGrp="1"/>
          </p:cNvSpPr>
          <p:nvPr>
            <p:ph type="pic" idx="14"/>
          </p:nvPr>
        </p:nvSpPr>
        <p:spPr>
          <a:xfrm>
            <a:off x="9733656" y="4130427"/>
            <a:ext cx="1644650" cy="1644650"/>
          </a:xfrm>
          <a:prstGeom prst="ellipse">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200"/>
              <a:buFont typeface="Arial"/>
              <a:buNone/>
              <a:defRPr sz="12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fade">
                                      <p:cBhvr>
                                        <p:cTn id="7" dur="500"/>
                                        <p:tgtEl>
                                          <p:spTgt spid="9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4">
                                            <p:txEl>
                                              <p:pRg st="0" end="0"/>
                                            </p:txEl>
                                          </p:spTgt>
                                        </p:tgtEl>
                                        <p:attrNameLst>
                                          <p:attrName>style.visibility</p:attrName>
                                        </p:attrNameLst>
                                      </p:cBhvr>
                                      <p:to>
                                        <p:strVal val="visible"/>
                                      </p:to>
                                    </p:set>
                                    <p:animEffect transition="in" filter="fade">
                                      <p:cBhvr>
                                        <p:cTn id="11" dur="500"/>
                                        <p:tgtEl>
                                          <p:spTgt spid="97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4">
                                            <p:txEl>
                                              <p:pRg st="1" end="1"/>
                                            </p:txEl>
                                          </p:spTgt>
                                        </p:tgtEl>
                                        <p:attrNameLst>
                                          <p:attrName>style.visibility</p:attrName>
                                        </p:attrNameLst>
                                      </p:cBhvr>
                                      <p:to>
                                        <p:strVal val="visible"/>
                                      </p:to>
                                    </p:set>
                                    <p:animEffect transition="in" filter="fade">
                                      <p:cBhvr>
                                        <p:cTn id="15" dur="500"/>
                                        <p:tgtEl>
                                          <p:spTgt spid="97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4">
                                            <p:txEl>
                                              <p:pRg st="2" end="2"/>
                                            </p:txEl>
                                          </p:spTgt>
                                        </p:tgtEl>
                                        <p:attrNameLst>
                                          <p:attrName>style.visibility</p:attrName>
                                        </p:attrNameLst>
                                      </p:cBhvr>
                                      <p:to>
                                        <p:strVal val="visible"/>
                                      </p:to>
                                    </p:set>
                                    <p:animEffect transition="in" filter="fade">
                                      <p:cBhvr>
                                        <p:cTn id="19" dur="500"/>
                                        <p:tgtEl>
                                          <p:spTgt spid="97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4">
                                            <p:txEl>
                                              <p:pRg st="3" end="3"/>
                                            </p:txEl>
                                          </p:spTgt>
                                        </p:tgtEl>
                                        <p:attrNameLst>
                                          <p:attrName>style.visibility</p:attrName>
                                        </p:attrNameLst>
                                      </p:cBhvr>
                                      <p:to>
                                        <p:strVal val="visible"/>
                                      </p:to>
                                    </p:set>
                                    <p:animEffect transition="in" filter="fade">
                                      <p:cBhvr>
                                        <p:cTn id="23" dur="500"/>
                                        <p:tgtEl>
                                          <p:spTgt spid="97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74">
                                            <p:txEl>
                                              <p:pRg st="4" end="4"/>
                                            </p:txEl>
                                          </p:spTgt>
                                        </p:tgtEl>
                                        <p:attrNameLst>
                                          <p:attrName>style.visibility</p:attrName>
                                        </p:attrNameLst>
                                      </p:cBhvr>
                                      <p:to>
                                        <p:strVal val="visible"/>
                                      </p:to>
                                    </p:set>
                                    <p:animEffect transition="in" filter="fade">
                                      <p:cBhvr>
                                        <p:cTn id="27" dur="500"/>
                                        <p:tgtEl>
                                          <p:spTgt spid="97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74">
                                            <p:txEl>
                                              <p:pRg st="5" end="5"/>
                                            </p:txEl>
                                          </p:spTgt>
                                        </p:tgtEl>
                                        <p:attrNameLst>
                                          <p:attrName>style.visibility</p:attrName>
                                        </p:attrNameLst>
                                      </p:cBhvr>
                                      <p:to>
                                        <p:strVal val="visible"/>
                                      </p:to>
                                    </p:set>
                                    <p:animEffect transition="in" filter="fade">
                                      <p:cBhvr>
                                        <p:cTn id="31" dur="500"/>
                                        <p:tgtEl>
                                          <p:spTgt spid="97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4">
                                            <p:txEl>
                                              <p:pRg st="6" end="6"/>
                                            </p:txEl>
                                          </p:spTgt>
                                        </p:tgtEl>
                                        <p:attrNameLst>
                                          <p:attrName>style.visibility</p:attrName>
                                        </p:attrNameLst>
                                      </p:cBhvr>
                                      <p:to>
                                        <p:strVal val="visible"/>
                                      </p:to>
                                    </p:set>
                                    <p:animEffect transition="in" filter="fade">
                                      <p:cBhvr>
                                        <p:cTn id="35" dur="500"/>
                                        <p:tgtEl>
                                          <p:spTgt spid="97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74">
                                            <p:txEl>
                                              <p:pRg st="7" end="7"/>
                                            </p:txEl>
                                          </p:spTgt>
                                        </p:tgtEl>
                                        <p:attrNameLst>
                                          <p:attrName>style.visibility</p:attrName>
                                        </p:attrNameLst>
                                      </p:cBhvr>
                                      <p:to>
                                        <p:strVal val="visible"/>
                                      </p:to>
                                    </p:set>
                                    <p:animEffect transition="in" filter="fade">
                                      <p:cBhvr>
                                        <p:cTn id="39" dur="500"/>
                                        <p:tgtEl>
                                          <p:spTgt spid="97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74">
                                            <p:txEl>
                                              <p:pRg st="8" end="8"/>
                                            </p:txEl>
                                          </p:spTgt>
                                        </p:tgtEl>
                                        <p:attrNameLst>
                                          <p:attrName>style.visibility</p:attrName>
                                        </p:attrNameLst>
                                      </p:cBhvr>
                                      <p:to>
                                        <p:strVal val="visible"/>
                                      </p:to>
                                    </p:set>
                                    <p:animEffect transition="in" filter="fade">
                                      <p:cBhvr>
                                        <p:cTn id="43" dur="500"/>
                                        <p:tgtEl>
                                          <p:spTgt spid="974">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993"/>
                                        </p:tgtEl>
                                        <p:attrNameLst>
                                          <p:attrName>style.visibility</p:attrName>
                                        </p:attrNameLst>
                                      </p:cBhvr>
                                      <p:to>
                                        <p:strVal val="visible"/>
                                      </p:to>
                                    </p:set>
                                    <p:anim calcmode="lin" valueType="num">
                                      <p:cBhvr additive="base">
                                        <p:cTn id="47" dur="500"/>
                                        <p:tgtEl>
                                          <p:spTgt spid="993"/>
                                        </p:tgtEl>
                                        <p:attrNameLst>
                                          <p:attrName>ppt_w</p:attrName>
                                        </p:attrNameLst>
                                      </p:cBhvr>
                                      <p:tavLst>
                                        <p:tav tm="0">
                                          <p:val>
                                            <p:strVal val="0"/>
                                          </p:val>
                                        </p:tav>
                                        <p:tav tm="100000">
                                          <p:val>
                                            <p:strVal val="#ppt_w"/>
                                          </p:val>
                                        </p:tav>
                                      </p:tavLst>
                                    </p:anim>
                                    <p:anim calcmode="lin" valueType="num">
                                      <p:cBhvr additive="base">
                                        <p:cTn id="48" dur="500"/>
                                        <p:tgtEl>
                                          <p:spTgt spid="993"/>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994"/>
                                        </p:tgtEl>
                                        <p:attrNameLst>
                                          <p:attrName>style.visibility</p:attrName>
                                        </p:attrNameLst>
                                      </p:cBhvr>
                                      <p:to>
                                        <p:strVal val="visible"/>
                                      </p:to>
                                    </p:set>
                                    <p:anim calcmode="lin" valueType="num">
                                      <p:cBhvr additive="base">
                                        <p:cTn id="51" dur="500"/>
                                        <p:tgtEl>
                                          <p:spTgt spid="994"/>
                                        </p:tgtEl>
                                        <p:attrNameLst>
                                          <p:attrName>ppt_w</p:attrName>
                                        </p:attrNameLst>
                                      </p:cBhvr>
                                      <p:tavLst>
                                        <p:tav tm="0">
                                          <p:val>
                                            <p:strVal val="0"/>
                                          </p:val>
                                        </p:tav>
                                        <p:tav tm="100000">
                                          <p:val>
                                            <p:strVal val="#ppt_w"/>
                                          </p:val>
                                        </p:tav>
                                      </p:tavLst>
                                    </p:anim>
                                    <p:anim calcmode="lin" valueType="num">
                                      <p:cBhvr additive="base">
                                        <p:cTn id="52" dur="500"/>
                                        <p:tgtEl>
                                          <p:spTgt spid="99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995"/>
                                        </p:tgtEl>
                                        <p:attrNameLst>
                                          <p:attrName>style.visibility</p:attrName>
                                        </p:attrNameLst>
                                      </p:cBhvr>
                                      <p:to>
                                        <p:strVal val="visible"/>
                                      </p:to>
                                    </p:set>
                                    <p:anim calcmode="lin" valueType="num">
                                      <p:cBhvr additive="base">
                                        <p:cTn id="55" dur="500"/>
                                        <p:tgtEl>
                                          <p:spTgt spid="995"/>
                                        </p:tgtEl>
                                        <p:attrNameLst>
                                          <p:attrName>ppt_w</p:attrName>
                                        </p:attrNameLst>
                                      </p:cBhvr>
                                      <p:tavLst>
                                        <p:tav tm="0">
                                          <p:val>
                                            <p:strVal val="0"/>
                                          </p:val>
                                        </p:tav>
                                        <p:tav tm="100000">
                                          <p:val>
                                            <p:strVal val="#ppt_w"/>
                                          </p:val>
                                        </p:tav>
                                      </p:tavLst>
                                    </p:anim>
                                    <p:anim calcmode="lin" valueType="num">
                                      <p:cBhvr additive="base">
                                        <p:cTn id="56" dur="500"/>
                                        <p:tgtEl>
                                          <p:spTgt spid="995"/>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996"/>
                                        </p:tgtEl>
                                        <p:attrNameLst>
                                          <p:attrName>style.visibility</p:attrName>
                                        </p:attrNameLst>
                                      </p:cBhvr>
                                      <p:to>
                                        <p:strVal val="visible"/>
                                      </p:to>
                                    </p:set>
                                    <p:anim calcmode="lin" valueType="num">
                                      <p:cBhvr additive="base">
                                        <p:cTn id="59" dur="500"/>
                                        <p:tgtEl>
                                          <p:spTgt spid="996"/>
                                        </p:tgtEl>
                                        <p:attrNameLst>
                                          <p:attrName>ppt_w</p:attrName>
                                        </p:attrNameLst>
                                      </p:cBhvr>
                                      <p:tavLst>
                                        <p:tav tm="0">
                                          <p:val>
                                            <p:strVal val="0"/>
                                          </p:val>
                                        </p:tav>
                                        <p:tav tm="100000">
                                          <p:val>
                                            <p:strVal val="#ppt_w"/>
                                          </p:val>
                                        </p:tav>
                                      </p:tavLst>
                                    </p:anim>
                                    <p:anim calcmode="lin" valueType="num">
                                      <p:cBhvr additive="base">
                                        <p:cTn id="60" dur="500"/>
                                        <p:tgtEl>
                                          <p:spTgt spid="996"/>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997"/>
                                        </p:tgtEl>
                                        <p:attrNameLst>
                                          <p:attrName>style.visibility</p:attrName>
                                        </p:attrNameLst>
                                      </p:cBhvr>
                                      <p:to>
                                        <p:strVal val="visible"/>
                                      </p:to>
                                    </p:set>
                                    <p:anim calcmode="lin" valueType="num">
                                      <p:cBhvr additive="base">
                                        <p:cTn id="63" dur="500"/>
                                        <p:tgtEl>
                                          <p:spTgt spid="997"/>
                                        </p:tgtEl>
                                        <p:attrNameLst>
                                          <p:attrName>ppt_w</p:attrName>
                                        </p:attrNameLst>
                                      </p:cBhvr>
                                      <p:tavLst>
                                        <p:tav tm="0">
                                          <p:val>
                                            <p:strVal val="0"/>
                                          </p:val>
                                        </p:tav>
                                        <p:tav tm="100000">
                                          <p:val>
                                            <p:strVal val="#ppt_w"/>
                                          </p:val>
                                        </p:tav>
                                      </p:tavLst>
                                    </p:anim>
                                    <p:anim calcmode="lin" valueType="num">
                                      <p:cBhvr additive="base">
                                        <p:cTn id="64" dur="500"/>
                                        <p:tgtEl>
                                          <p:spTgt spid="997"/>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998"/>
                                        </p:tgtEl>
                                        <p:attrNameLst>
                                          <p:attrName>style.visibility</p:attrName>
                                        </p:attrNameLst>
                                      </p:cBhvr>
                                      <p:to>
                                        <p:strVal val="visible"/>
                                      </p:to>
                                    </p:set>
                                    <p:anim calcmode="lin" valueType="num">
                                      <p:cBhvr additive="base">
                                        <p:cTn id="67" dur="500"/>
                                        <p:tgtEl>
                                          <p:spTgt spid="998"/>
                                        </p:tgtEl>
                                        <p:attrNameLst>
                                          <p:attrName>ppt_w</p:attrName>
                                        </p:attrNameLst>
                                      </p:cBhvr>
                                      <p:tavLst>
                                        <p:tav tm="0">
                                          <p:val>
                                            <p:strVal val="0"/>
                                          </p:val>
                                        </p:tav>
                                        <p:tav tm="100000">
                                          <p:val>
                                            <p:strVal val="#ppt_w"/>
                                          </p:val>
                                        </p:tav>
                                      </p:tavLst>
                                    </p:anim>
                                    <p:anim calcmode="lin" valueType="num">
                                      <p:cBhvr additive="base">
                                        <p:cTn id="68" dur="500"/>
                                        <p:tgtEl>
                                          <p:spTgt spid="99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999"/>
                                        </p:tgtEl>
                                        <p:attrNameLst>
                                          <p:attrName>style.visibility</p:attrName>
                                        </p:attrNameLst>
                                      </p:cBhvr>
                                      <p:to>
                                        <p:strVal val="visible"/>
                                      </p:to>
                                    </p:set>
                                    <p:anim calcmode="lin" valueType="num">
                                      <p:cBhvr additive="base">
                                        <p:cTn id="71" dur="500"/>
                                        <p:tgtEl>
                                          <p:spTgt spid="999"/>
                                        </p:tgtEl>
                                        <p:attrNameLst>
                                          <p:attrName>ppt_w</p:attrName>
                                        </p:attrNameLst>
                                      </p:cBhvr>
                                      <p:tavLst>
                                        <p:tav tm="0">
                                          <p:val>
                                            <p:strVal val="0"/>
                                          </p:val>
                                        </p:tav>
                                        <p:tav tm="100000">
                                          <p:val>
                                            <p:strVal val="#ppt_w"/>
                                          </p:val>
                                        </p:tav>
                                      </p:tavLst>
                                    </p:anim>
                                    <p:anim calcmode="lin" valueType="num">
                                      <p:cBhvr additive="base">
                                        <p:cTn id="72" dur="500"/>
                                        <p:tgtEl>
                                          <p:spTgt spid="999"/>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1000"/>
                                        </p:tgtEl>
                                        <p:attrNameLst>
                                          <p:attrName>style.visibility</p:attrName>
                                        </p:attrNameLst>
                                      </p:cBhvr>
                                      <p:to>
                                        <p:strVal val="visible"/>
                                      </p:to>
                                    </p:set>
                                    <p:anim calcmode="lin" valueType="num">
                                      <p:cBhvr additive="base">
                                        <p:cTn id="75" dur="500"/>
                                        <p:tgtEl>
                                          <p:spTgt spid="1000"/>
                                        </p:tgtEl>
                                        <p:attrNameLst>
                                          <p:attrName>ppt_w</p:attrName>
                                        </p:attrNameLst>
                                      </p:cBhvr>
                                      <p:tavLst>
                                        <p:tav tm="0">
                                          <p:val>
                                            <p:strVal val="0"/>
                                          </p:val>
                                        </p:tav>
                                        <p:tav tm="100000">
                                          <p:val>
                                            <p:strVal val="#ppt_w"/>
                                          </p:val>
                                        </p:tav>
                                      </p:tavLst>
                                    </p:anim>
                                    <p:anim calcmode="lin" valueType="num">
                                      <p:cBhvr additive="base">
                                        <p:cTn id="76" dur="500"/>
                                        <p:tgtEl>
                                          <p:spTgt spid="1000"/>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1001"/>
                                        </p:tgtEl>
                                        <p:attrNameLst>
                                          <p:attrName>style.visibility</p:attrName>
                                        </p:attrNameLst>
                                      </p:cBhvr>
                                      <p:to>
                                        <p:strVal val="visible"/>
                                      </p:to>
                                    </p:set>
                                    <p:anim calcmode="lin" valueType="num">
                                      <p:cBhvr additive="base">
                                        <p:cTn id="79" dur="500"/>
                                        <p:tgtEl>
                                          <p:spTgt spid="1001"/>
                                        </p:tgtEl>
                                        <p:attrNameLst>
                                          <p:attrName>ppt_w</p:attrName>
                                        </p:attrNameLst>
                                      </p:cBhvr>
                                      <p:tavLst>
                                        <p:tav tm="0">
                                          <p:val>
                                            <p:strVal val="0"/>
                                          </p:val>
                                        </p:tav>
                                        <p:tav tm="100000">
                                          <p:val>
                                            <p:strVal val="#ppt_w"/>
                                          </p:val>
                                        </p:tav>
                                      </p:tavLst>
                                    </p:anim>
                                    <p:anim calcmode="lin" valueType="num">
                                      <p:cBhvr additive="base">
                                        <p:cTn id="80" dur="500"/>
                                        <p:tgtEl>
                                          <p:spTgt spid="1001"/>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1002"/>
                                        </p:tgtEl>
                                        <p:attrNameLst>
                                          <p:attrName>style.visibility</p:attrName>
                                        </p:attrNameLst>
                                      </p:cBhvr>
                                      <p:to>
                                        <p:strVal val="visible"/>
                                      </p:to>
                                    </p:set>
                                    <p:anim calcmode="lin" valueType="num">
                                      <p:cBhvr additive="base">
                                        <p:cTn id="83" dur="500"/>
                                        <p:tgtEl>
                                          <p:spTgt spid="1002"/>
                                        </p:tgtEl>
                                        <p:attrNameLst>
                                          <p:attrName>ppt_w</p:attrName>
                                        </p:attrNameLst>
                                      </p:cBhvr>
                                      <p:tavLst>
                                        <p:tav tm="0">
                                          <p:val>
                                            <p:strVal val="0"/>
                                          </p:val>
                                        </p:tav>
                                        <p:tav tm="100000">
                                          <p:val>
                                            <p:strVal val="#ppt_w"/>
                                          </p:val>
                                        </p:tav>
                                      </p:tavLst>
                                    </p:anim>
                                    <p:anim calcmode="lin" valueType="num">
                                      <p:cBhvr additive="base">
                                        <p:cTn id="84" dur="500"/>
                                        <p:tgtEl>
                                          <p:spTgt spid="10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ortfolio 3">
  <p:cSld name="Portfolio 3">
    <p:spTree>
      <p:nvGrpSpPr>
        <p:cNvPr id="1" name="Shape 1003"/>
        <p:cNvGrpSpPr/>
        <p:nvPr/>
      </p:nvGrpSpPr>
      <p:grpSpPr>
        <a:xfrm>
          <a:off x="0" y="0"/>
          <a:ext cx="0" cy="0"/>
          <a:chOff x="0" y="0"/>
          <a:chExt cx="0" cy="0"/>
        </a:xfrm>
      </p:grpSpPr>
      <p:sp>
        <p:nvSpPr>
          <p:cNvPr id="1004" name="Google Shape;1004;p47"/>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5" name="Google Shape;100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6" name="Google Shape;1006;p47"/>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007" name="Google Shape;1007;p47"/>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008" name="Google Shape;1008;p47"/>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09" name="Google Shape;1009;p47"/>
          <p:cNvGrpSpPr/>
          <p:nvPr/>
        </p:nvGrpSpPr>
        <p:grpSpPr>
          <a:xfrm>
            <a:off x="338952" y="6409324"/>
            <a:ext cx="224082" cy="221156"/>
            <a:chOff x="4328868" y="5502988"/>
            <a:chExt cx="500307" cy="493774"/>
          </a:xfrm>
        </p:grpSpPr>
        <p:sp>
          <p:nvSpPr>
            <p:cNvPr id="1010" name="Google Shape;1010;p47">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1" name="Google Shape;1011;p47">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12" name="Google Shape;1012;p47"/>
          <p:cNvGrpSpPr/>
          <p:nvPr/>
        </p:nvGrpSpPr>
        <p:grpSpPr>
          <a:xfrm flipH="1">
            <a:off x="11637433" y="6409324"/>
            <a:ext cx="224082" cy="221156"/>
            <a:chOff x="4328868" y="5502988"/>
            <a:chExt cx="500307" cy="493774"/>
          </a:xfrm>
        </p:grpSpPr>
        <p:sp>
          <p:nvSpPr>
            <p:cNvPr id="1013" name="Google Shape;1013;p47">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4" name="Google Shape;1014;p47">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15" name="Google Shape;1015;p47"/>
          <p:cNvGrpSpPr/>
          <p:nvPr/>
        </p:nvGrpSpPr>
        <p:grpSpPr>
          <a:xfrm>
            <a:off x="0" y="0"/>
            <a:ext cx="12192000" cy="45719"/>
            <a:chOff x="0" y="6756401"/>
            <a:chExt cx="12192000" cy="114300"/>
          </a:xfrm>
        </p:grpSpPr>
        <p:sp>
          <p:nvSpPr>
            <p:cNvPr id="1016" name="Google Shape;1016;p4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17" name="Google Shape;1017;p4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18" name="Google Shape;1018;p4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19" name="Google Shape;1019;p4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20" name="Google Shape;1020;p4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021" name="Google Shape;1021;p47"/>
          <p:cNvSpPr>
            <a:spLocks noGrp="1"/>
          </p:cNvSpPr>
          <p:nvPr>
            <p:ph type="pic" idx="2"/>
          </p:nvPr>
        </p:nvSpPr>
        <p:spPr>
          <a:xfrm>
            <a:off x="0" y="2281846"/>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2" name="Google Shape;1022;p47"/>
          <p:cNvSpPr>
            <a:spLocks noGrp="1"/>
          </p:cNvSpPr>
          <p:nvPr>
            <p:ph type="pic" idx="3"/>
          </p:nvPr>
        </p:nvSpPr>
        <p:spPr>
          <a:xfrm>
            <a:off x="2037319" y="4567846"/>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3" name="Google Shape;1023;p47"/>
          <p:cNvSpPr>
            <a:spLocks noGrp="1"/>
          </p:cNvSpPr>
          <p:nvPr>
            <p:ph type="pic" idx="4"/>
          </p:nvPr>
        </p:nvSpPr>
        <p:spPr>
          <a:xfrm>
            <a:off x="4071319" y="2281846"/>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4" name="Google Shape;1024;p47"/>
          <p:cNvSpPr>
            <a:spLocks noGrp="1"/>
          </p:cNvSpPr>
          <p:nvPr>
            <p:ph type="pic" idx="5"/>
          </p:nvPr>
        </p:nvSpPr>
        <p:spPr>
          <a:xfrm>
            <a:off x="6108638" y="4567846"/>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5" name="Google Shape;1025;p47"/>
          <p:cNvSpPr>
            <a:spLocks noGrp="1"/>
          </p:cNvSpPr>
          <p:nvPr>
            <p:ph type="pic" idx="6"/>
          </p:nvPr>
        </p:nvSpPr>
        <p:spPr>
          <a:xfrm>
            <a:off x="8139319" y="2281846"/>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26" name="Google Shape;1026;p47"/>
          <p:cNvSpPr>
            <a:spLocks noGrp="1"/>
          </p:cNvSpPr>
          <p:nvPr>
            <p:ph type="pic" idx="7"/>
          </p:nvPr>
        </p:nvSpPr>
        <p:spPr>
          <a:xfrm>
            <a:off x="10176638" y="4567846"/>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500"/>
                                        <p:tgtEl>
                                          <p:spTgt spid="10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8">
                                            <p:txEl>
                                              <p:pRg st="0" end="0"/>
                                            </p:txEl>
                                          </p:spTgt>
                                        </p:tgtEl>
                                        <p:attrNameLst>
                                          <p:attrName>style.visibility</p:attrName>
                                        </p:attrNameLst>
                                      </p:cBhvr>
                                      <p:to>
                                        <p:strVal val="visible"/>
                                      </p:to>
                                    </p:set>
                                    <p:animEffect transition="in" filter="fade">
                                      <p:cBhvr>
                                        <p:cTn id="11" dur="500"/>
                                        <p:tgtEl>
                                          <p:spTgt spid="100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8">
                                            <p:txEl>
                                              <p:pRg st="1" end="1"/>
                                            </p:txEl>
                                          </p:spTgt>
                                        </p:tgtEl>
                                        <p:attrNameLst>
                                          <p:attrName>style.visibility</p:attrName>
                                        </p:attrNameLst>
                                      </p:cBhvr>
                                      <p:to>
                                        <p:strVal val="visible"/>
                                      </p:to>
                                    </p:set>
                                    <p:animEffect transition="in" filter="fade">
                                      <p:cBhvr>
                                        <p:cTn id="15" dur="500"/>
                                        <p:tgtEl>
                                          <p:spTgt spid="100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8">
                                            <p:txEl>
                                              <p:pRg st="2" end="2"/>
                                            </p:txEl>
                                          </p:spTgt>
                                        </p:tgtEl>
                                        <p:attrNameLst>
                                          <p:attrName>style.visibility</p:attrName>
                                        </p:attrNameLst>
                                      </p:cBhvr>
                                      <p:to>
                                        <p:strVal val="visible"/>
                                      </p:to>
                                    </p:set>
                                    <p:animEffect transition="in" filter="fade">
                                      <p:cBhvr>
                                        <p:cTn id="19" dur="500"/>
                                        <p:tgtEl>
                                          <p:spTgt spid="100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08">
                                            <p:txEl>
                                              <p:pRg st="3" end="3"/>
                                            </p:txEl>
                                          </p:spTgt>
                                        </p:tgtEl>
                                        <p:attrNameLst>
                                          <p:attrName>style.visibility</p:attrName>
                                        </p:attrNameLst>
                                      </p:cBhvr>
                                      <p:to>
                                        <p:strVal val="visible"/>
                                      </p:to>
                                    </p:set>
                                    <p:animEffect transition="in" filter="fade">
                                      <p:cBhvr>
                                        <p:cTn id="23" dur="500"/>
                                        <p:tgtEl>
                                          <p:spTgt spid="1008">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08">
                                            <p:txEl>
                                              <p:pRg st="4" end="4"/>
                                            </p:txEl>
                                          </p:spTgt>
                                        </p:tgtEl>
                                        <p:attrNameLst>
                                          <p:attrName>style.visibility</p:attrName>
                                        </p:attrNameLst>
                                      </p:cBhvr>
                                      <p:to>
                                        <p:strVal val="visible"/>
                                      </p:to>
                                    </p:set>
                                    <p:animEffect transition="in" filter="fade">
                                      <p:cBhvr>
                                        <p:cTn id="27" dur="500"/>
                                        <p:tgtEl>
                                          <p:spTgt spid="1008">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08">
                                            <p:txEl>
                                              <p:pRg st="5" end="5"/>
                                            </p:txEl>
                                          </p:spTgt>
                                        </p:tgtEl>
                                        <p:attrNameLst>
                                          <p:attrName>style.visibility</p:attrName>
                                        </p:attrNameLst>
                                      </p:cBhvr>
                                      <p:to>
                                        <p:strVal val="visible"/>
                                      </p:to>
                                    </p:set>
                                    <p:animEffect transition="in" filter="fade">
                                      <p:cBhvr>
                                        <p:cTn id="31" dur="500"/>
                                        <p:tgtEl>
                                          <p:spTgt spid="1008">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08">
                                            <p:txEl>
                                              <p:pRg st="6" end="6"/>
                                            </p:txEl>
                                          </p:spTgt>
                                        </p:tgtEl>
                                        <p:attrNameLst>
                                          <p:attrName>style.visibility</p:attrName>
                                        </p:attrNameLst>
                                      </p:cBhvr>
                                      <p:to>
                                        <p:strVal val="visible"/>
                                      </p:to>
                                    </p:set>
                                    <p:animEffect transition="in" filter="fade">
                                      <p:cBhvr>
                                        <p:cTn id="35" dur="500"/>
                                        <p:tgtEl>
                                          <p:spTgt spid="1008">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08">
                                            <p:txEl>
                                              <p:pRg st="7" end="7"/>
                                            </p:txEl>
                                          </p:spTgt>
                                        </p:tgtEl>
                                        <p:attrNameLst>
                                          <p:attrName>style.visibility</p:attrName>
                                        </p:attrNameLst>
                                      </p:cBhvr>
                                      <p:to>
                                        <p:strVal val="visible"/>
                                      </p:to>
                                    </p:set>
                                    <p:animEffect transition="in" filter="fade">
                                      <p:cBhvr>
                                        <p:cTn id="39" dur="500"/>
                                        <p:tgtEl>
                                          <p:spTgt spid="1008">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8">
                                            <p:txEl>
                                              <p:pRg st="8" end="8"/>
                                            </p:txEl>
                                          </p:spTgt>
                                        </p:tgtEl>
                                        <p:attrNameLst>
                                          <p:attrName>style.visibility</p:attrName>
                                        </p:attrNameLst>
                                      </p:cBhvr>
                                      <p:to>
                                        <p:strVal val="visible"/>
                                      </p:to>
                                    </p:set>
                                    <p:animEffect transition="in" filter="fade">
                                      <p:cBhvr>
                                        <p:cTn id="43" dur="500"/>
                                        <p:tgtEl>
                                          <p:spTgt spid="1008">
                                            <p:txEl>
                                              <p:pRg st="8" end="8"/>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1021"/>
                                        </p:tgtEl>
                                        <p:attrNameLst>
                                          <p:attrName>style.visibility</p:attrName>
                                        </p:attrNameLst>
                                      </p:cBhvr>
                                      <p:to>
                                        <p:strVal val="visible"/>
                                      </p:to>
                                    </p:set>
                                    <p:anim calcmode="lin" valueType="num">
                                      <p:cBhvr additive="base">
                                        <p:cTn id="47" dur="500"/>
                                        <p:tgtEl>
                                          <p:spTgt spid="1021"/>
                                        </p:tgtEl>
                                        <p:attrNameLst>
                                          <p:attrName>ppt_y</p:attrName>
                                        </p:attrNameLst>
                                      </p:cBhvr>
                                      <p:tavLst>
                                        <p:tav tm="0">
                                          <p:val>
                                            <p:strVal val="#ppt_y+1"/>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1022"/>
                                        </p:tgtEl>
                                        <p:attrNameLst>
                                          <p:attrName>style.visibility</p:attrName>
                                        </p:attrNameLst>
                                      </p:cBhvr>
                                      <p:to>
                                        <p:strVal val="visible"/>
                                      </p:to>
                                    </p:set>
                                    <p:anim calcmode="lin" valueType="num">
                                      <p:cBhvr additive="base">
                                        <p:cTn id="50" dur="500"/>
                                        <p:tgtEl>
                                          <p:spTgt spid="1022"/>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23"/>
                                        </p:tgtEl>
                                        <p:attrNameLst>
                                          <p:attrName>style.visibility</p:attrName>
                                        </p:attrNameLst>
                                      </p:cBhvr>
                                      <p:to>
                                        <p:strVal val="visible"/>
                                      </p:to>
                                    </p:set>
                                    <p:anim calcmode="lin" valueType="num">
                                      <p:cBhvr additive="base">
                                        <p:cTn id="53" dur="500"/>
                                        <p:tgtEl>
                                          <p:spTgt spid="1023"/>
                                        </p:tgtEl>
                                        <p:attrNameLst>
                                          <p:attrName>ppt_y</p:attrName>
                                        </p:attrNameLst>
                                      </p:cBhvr>
                                      <p:tavLst>
                                        <p:tav tm="0">
                                          <p:val>
                                            <p:strVal val="#ppt_y+1"/>
                                          </p:val>
                                        </p:tav>
                                        <p:tav tm="100000">
                                          <p:val>
                                            <p:strVal val="#ppt_y"/>
                                          </p:val>
                                        </p:tav>
                                      </p:tavLst>
                                    </p:anim>
                                  </p:childTnLst>
                                </p:cTn>
                              </p:par>
                              <p:par>
                                <p:cTn id="54" presetID="2" presetClass="entr" presetSubtype="1" fill="hold" nodeType="withEffect">
                                  <p:stCondLst>
                                    <p:cond delay="0"/>
                                  </p:stCondLst>
                                  <p:childTnLst>
                                    <p:set>
                                      <p:cBhvr>
                                        <p:cTn id="55" dur="1" fill="hold">
                                          <p:stCondLst>
                                            <p:cond delay="0"/>
                                          </p:stCondLst>
                                        </p:cTn>
                                        <p:tgtEl>
                                          <p:spTgt spid="1024"/>
                                        </p:tgtEl>
                                        <p:attrNameLst>
                                          <p:attrName>style.visibility</p:attrName>
                                        </p:attrNameLst>
                                      </p:cBhvr>
                                      <p:to>
                                        <p:strVal val="visible"/>
                                      </p:to>
                                    </p:set>
                                    <p:anim calcmode="lin" valueType="num">
                                      <p:cBhvr additive="base">
                                        <p:cTn id="56" dur="500"/>
                                        <p:tgtEl>
                                          <p:spTgt spid="1024"/>
                                        </p:tgtEl>
                                        <p:attrNameLst>
                                          <p:attrName>ppt_y</p:attrName>
                                        </p:attrNameLst>
                                      </p:cBhvr>
                                      <p:tavLst>
                                        <p:tav tm="0">
                                          <p:val>
                                            <p:strVal val="#ppt_y-1"/>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25"/>
                                        </p:tgtEl>
                                        <p:attrNameLst>
                                          <p:attrName>style.visibility</p:attrName>
                                        </p:attrNameLst>
                                      </p:cBhvr>
                                      <p:to>
                                        <p:strVal val="visible"/>
                                      </p:to>
                                    </p:set>
                                    <p:anim calcmode="lin" valueType="num">
                                      <p:cBhvr additive="base">
                                        <p:cTn id="59" dur="500"/>
                                        <p:tgtEl>
                                          <p:spTgt spid="1025"/>
                                        </p:tgtEl>
                                        <p:attrNameLst>
                                          <p:attrName>ppt_y</p:attrName>
                                        </p:attrNameLst>
                                      </p:cBhvr>
                                      <p:tavLst>
                                        <p:tav tm="0">
                                          <p:val>
                                            <p:strVal val="#ppt_y+1"/>
                                          </p:val>
                                        </p:tav>
                                        <p:tav tm="100000">
                                          <p:val>
                                            <p:strVal val="#ppt_y"/>
                                          </p:val>
                                        </p:tav>
                                      </p:tavLst>
                                    </p:anim>
                                  </p:childTnLst>
                                </p:cTn>
                              </p:par>
                              <p:par>
                                <p:cTn id="60" presetID="2" presetClass="entr" presetSubtype="1" fill="hold" nodeType="withEffect">
                                  <p:stCondLst>
                                    <p:cond delay="0"/>
                                  </p:stCondLst>
                                  <p:childTnLst>
                                    <p:set>
                                      <p:cBhvr>
                                        <p:cTn id="61" dur="1" fill="hold">
                                          <p:stCondLst>
                                            <p:cond delay="0"/>
                                          </p:stCondLst>
                                        </p:cTn>
                                        <p:tgtEl>
                                          <p:spTgt spid="1026"/>
                                        </p:tgtEl>
                                        <p:attrNameLst>
                                          <p:attrName>style.visibility</p:attrName>
                                        </p:attrNameLst>
                                      </p:cBhvr>
                                      <p:to>
                                        <p:strVal val="visible"/>
                                      </p:to>
                                    </p:set>
                                    <p:anim calcmode="lin" valueType="num">
                                      <p:cBhvr additive="base">
                                        <p:cTn id="62" dur="500"/>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howcase 4 picture">
  <p:cSld name="Showcase 4 picture">
    <p:spTree>
      <p:nvGrpSpPr>
        <p:cNvPr id="1" name="Shape 1027"/>
        <p:cNvGrpSpPr/>
        <p:nvPr/>
      </p:nvGrpSpPr>
      <p:grpSpPr>
        <a:xfrm>
          <a:off x="0" y="0"/>
          <a:ext cx="0" cy="0"/>
          <a:chOff x="0" y="0"/>
          <a:chExt cx="0" cy="0"/>
        </a:xfrm>
      </p:grpSpPr>
      <p:sp>
        <p:nvSpPr>
          <p:cNvPr id="1028" name="Google Shape;1028;p48"/>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9" name="Google Shape;102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0" name="Google Shape;1030;p48"/>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031" name="Google Shape;1031;p48"/>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032" name="Google Shape;1032;p48"/>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33" name="Google Shape;1033;p48"/>
          <p:cNvGrpSpPr/>
          <p:nvPr/>
        </p:nvGrpSpPr>
        <p:grpSpPr>
          <a:xfrm>
            <a:off x="338952" y="6409324"/>
            <a:ext cx="224082" cy="221156"/>
            <a:chOff x="4328868" y="5502988"/>
            <a:chExt cx="500307" cy="493774"/>
          </a:xfrm>
        </p:grpSpPr>
        <p:sp>
          <p:nvSpPr>
            <p:cNvPr id="1034" name="Google Shape;1034;p4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5" name="Google Shape;1035;p4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36" name="Google Shape;1036;p48"/>
          <p:cNvGrpSpPr/>
          <p:nvPr/>
        </p:nvGrpSpPr>
        <p:grpSpPr>
          <a:xfrm flipH="1">
            <a:off x="11637433" y="6409324"/>
            <a:ext cx="224082" cy="221156"/>
            <a:chOff x="4328868" y="5502988"/>
            <a:chExt cx="500307" cy="493774"/>
          </a:xfrm>
        </p:grpSpPr>
        <p:sp>
          <p:nvSpPr>
            <p:cNvPr id="1037" name="Google Shape;1037;p4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8" name="Google Shape;1038;p4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39" name="Google Shape;1039;p48"/>
          <p:cNvGrpSpPr/>
          <p:nvPr/>
        </p:nvGrpSpPr>
        <p:grpSpPr>
          <a:xfrm>
            <a:off x="0" y="6824981"/>
            <a:ext cx="12192000" cy="45719"/>
            <a:chOff x="0" y="6756401"/>
            <a:chExt cx="12192000" cy="114300"/>
          </a:xfrm>
        </p:grpSpPr>
        <p:sp>
          <p:nvSpPr>
            <p:cNvPr id="1040" name="Google Shape;1040;p4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1" name="Google Shape;1041;p4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2" name="Google Shape;1042;p4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3" name="Google Shape;1043;p4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4" name="Google Shape;1044;p4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045" name="Google Shape;1045;p48"/>
          <p:cNvGrpSpPr/>
          <p:nvPr/>
        </p:nvGrpSpPr>
        <p:grpSpPr>
          <a:xfrm>
            <a:off x="0" y="0"/>
            <a:ext cx="12192000" cy="45719"/>
            <a:chOff x="0" y="6756401"/>
            <a:chExt cx="12192000" cy="114300"/>
          </a:xfrm>
        </p:grpSpPr>
        <p:sp>
          <p:nvSpPr>
            <p:cNvPr id="1046" name="Google Shape;1046;p4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7" name="Google Shape;1047;p4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8" name="Google Shape;1048;p4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49" name="Google Shape;1049;p4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50" name="Google Shape;1050;p4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051" name="Google Shape;1051;p48"/>
          <p:cNvSpPr>
            <a:spLocks noGrp="1"/>
          </p:cNvSpPr>
          <p:nvPr>
            <p:ph type="pic" idx="2"/>
          </p:nvPr>
        </p:nvSpPr>
        <p:spPr>
          <a:xfrm>
            <a:off x="845760" y="1761317"/>
            <a:ext cx="3192839" cy="432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1052" name="Google Shape;1052;p48"/>
          <p:cNvSpPr>
            <a:spLocks noGrp="1"/>
          </p:cNvSpPr>
          <p:nvPr>
            <p:ph type="pic" idx="3"/>
          </p:nvPr>
        </p:nvSpPr>
        <p:spPr>
          <a:xfrm>
            <a:off x="4178300" y="1760538"/>
            <a:ext cx="2641600" cy="208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53" name="Google Shape;1053;p48"/>
          <p:cNvSpPr>
            <a:spLocks noGrp="1"/>
          </p:cNvSpPr>
          <p:nvPr>
            <p:ph type="pic" idx="4"/>
          </p:nvPr>
        </p:nvSpPr>
        <p:spPr>
          <a:xfrm>
            <a:off x="4178300" y="3987405"/>
            <a:ext cx="2641600" cy="208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054" name="Google Shape;1054;p48"/>
          <p:cNvSpPr>
            <a:spLocks noGrp="1"/>
          </p:cNvSpPr>
          <p:nvPr>
            <p:ph type="pic" idx="5"/>
          </p:nvPr>
        </p:nvSpPr>
        <p:spPr>
          <a:xfrm>
            <a:off x="6921500" y="1760538"/>
            <a:ext cx="4203700" cy="208756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2">
                                            <p:txEl>
                                              <p:pRg st="0" end="0"/>
                                            </p:txEl>
                                          </p:spTgt>
                                        </p:tgtEl>
                                        <p:attrNameLst>
                                          <p:attrName>style.visibility</p:attrName>
                                        </p:attrNameLst>
                                      </p:cBhvr>
                                      <p:to>
                                        <p:strVal val="visible"/>
                                      </p:to>
                                    </p:set>
                                    <p:animEffect transition="in" filter="fade">
                                      <p:cBhvr>
                                        <p:cTn id="11" dur="500"/>
                                        <p:tgtEl>
                                          <p:spTgt spid="103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2">
                                            <p:txEl>
                                              <p:pRg st="1" end="1"/>
                                            </p:txEl>
                                          </p:spTgt>
                                        </p:tgtEl>
                                        <p:attrNameLst>
                                          <p:attrName>style.visibility</p:attrName>
                                        </p:attrNameLst>
                                      </p:cBhvr>
                                      <p:to>
                                        <p:strVal val="visible"/>
                                      </p:to>
                                    </p:set>
                                    <p:animEffect transition="in" filter="fade">
                                      <p:cBhvr>
                                        <p:cTn id="15" dur="500"/>
                                        <p:tgtEl>
                                          <p:spTgt spid="103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2">
                                            <p:txEl>
                                              <p:pRg st="2" end="2"/>
                                            </p:txEl>
                                          </p:spTgt>
                                        </p:tgtEl>
                                        <p:attrNameLst>
                                          <p:attrName>style.visibility</p:attrName>
                                        </p:attrNameLst>
                                      </p:cBhvr>
                                      <p:to>
                                        <p:strVal val="visible"/>
                                      </p:to>
                                    </p:set>
                                    <p:animEffect transition="in" filter="fade">
                                      <p:cBhvr>
                                        <p:cTn id="19" dur="500"/>
                                        <p:tgtEl>
                                          <p:spTgt spid="103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2">
                                            <p:txEl>
                                              <p:pRg st="3" end="3"/>
                                            </p:txEl>
                                          </p:spTgt>
                                        </p:tgtEl>
                                        <p:attrNameLst>
                                          <p:attrName>style.visibility</p:attrName>
                                        </p:attrNameLst>
                                      </p:cBhvr>
                                      <p:to>
                                        <p:strVal val="visible"/>
                                      </p:to>
                                    </p:set>
                                    <p:animEffect transition="in" filter="fade">
                                      <p:cBhvr>
                                        <p:cTn id="23" dur="500"/>
                                        <p:tgtEl>
                                          <p:spTgt spid="103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xEl>
                                              <p:pRg st="4" end="4"/>
                                            </p:txEl>
                                          </p:spTgt>
                                        </p:tgtEl>
                                        <p:attrNameLst>
                                          <p:attrName>style.visibility</p:attrName>
                                        </p:attrNameLst>
                                      </p:cBhvr>
                                      <p:to>
                                        <p:strVal val="visible"/>
                                      </p:to>
                                    </p:set>
                                    <p:animEffect transition="in" filter="fade">
                                      <p:cBhvr>
                                        <p:cTn id="27" dur="500"/>
                                        <p:tgtEl>
                                          <p:spTgt spid="103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2">
                                            <p:txEl>
                                              <p:pRg st="5" end="5"/>
                                            </p:txEl>
                                          </p:spTgt>
                                        </p:tgtEl>
                                        <p:attrNameLst>
                                          <p:attrName>style.visibility</p:attrName>
                                        </p:attrNameLst>
                                      </p:cBhvr>
                                      <p:to>
                                        <p:strVal val="visible"/>
                                      </p:to>
                                    </p:set>
                                    <p:animEffect transition="in" filter="fade">
                                      <p:cBhvr>
                                        <p:cTn id="31" dur="500"/>
                                        <p:tgtEl>
                                          <p:spTgt spid="103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32">
                                            <p:txEl>
                                              <p:pRg st="6" end="6"/>
                                            </p:txEl>
                                          </p:spTgt>
                                        </p:tgtEl>
                                        <p:attrNameLst>
                                          <p:attrName>style.visibility</p:attrName>
                                        </p:attrNameLst>
                                      </p:cBhvr>
                                      <p:to>
                                        <p:strVal val="visible"/>
                                      </p:to>
                                    </p:set>
                                    <p:animEffect transition="in" filter="fade">
                                      <p:cBhvr>
                                        <p:cTn id="35" dur="500"/>
                                        <p:tgtEl>
                                          <p:spTgt spid="103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32">
                                            <p:txEl>
                                              <p:pRg st="7" end="7"/>
                                            </p:txEl>
                                          </p:spTgt>
                                        </p:tgtEl>
                                        <p:attrNameLst>
                                          <p:attrName>style.visibility</p:attrName>
                                        </p:attrNameLst>
                                      </p:cBhvr>
                                      <p:to>
                                        <p:strVal val="visible"/>
                                      </p:to>
                                    </p:set>
                                    <p:animEffect transition="in" filter="fade">
                                      <p:cBhvr>
                                        <p:cTn id="39" dur="500"/>
                                        <p:tgtEl>
                                          <p:spTgt spid="103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32">
                                            <p:txEl>
                                              <p:pRg st="8" end="8"/>
                                            </p:txEl>
                                          </p:spTgt>
                                        </p:tgtEl>
                                        <p:attrNameLst>
                                          <p:attrName>style.visibility</p:attrName>
                                        </p:attrNameLst>
                                      </p:cBhvr>
                                      <p:to>
                                        <p:strVal val="visible"/>
                                      </p:to>
                                    </p:set>
                                    <p:animEffect transition="in" filter="fade">
                                      <p:cBhvr>
                                        <p:cTn id="43" dur="500"/>
                                        <p:tgtEl>
                                          <p:spTgt spid="1032">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51"/>
                                        </p:tgtEl>
                                        <p:attrNameLst>
                                          <p:attrName>style.visibility</p:attrName>
                                        </p:attrNameLst>
                                      </p:cBhvr>
                                      <p:to>
                                        <p:strVal val="visible"/>
                                      </p:to>
                                    </p:set>
                                    <p:animEffect transition="in" filter="fade">
                                      <p:cBhvr>
                                        <p:cTn id="47" dur="500"/>
                                        <p:tgtEl>
                                          <p:spTgt spid="1051"/>
                                        </p:tgtEl>
                                      </p:cBhvr>
                                    </p:animEffect>
                                  </p:childTnLst>
                                </p:cTn>
                              </p:par>
                              <p:par>
                                <p:cTn id="48" presetID="10" presetClass="entr" presetSubtype="0" fill="hold" nodeType="withEffect">
                                  <p:stCondLst>
                                    <p:cond delay="0"/>
                                  </p:stCondLst>
                                  <p:childTnLst>
                                    <p:set>
                                      <p:cBhvr>
                                        <p:cTn id="49" dur="1" fill="hold">
                                          <p:stCondLst>
                                            <p:cond delay="0"/>
                                          </p:stCondLst>
                                        </p:cTn>
                                        <p:tgtEl>
                                          <p:spTgt spid="1052"/>
                                        </p:tgtEl>
                                        <p:attrNameLst>
                                          <p:attrName>style.visibility</p:attrName>
                                        </p:attrNameLst>
                                      </p:cBhvr>
                                      <p:to>
                                        <p:strVal val="visible"/>
                                      </p:to>
                                    </p:set>
                                    <p:animEffect transition="in" filter="fade">
                                      <p:cBhvr>
                                        <p:cTn id="50" dur="500"/>
                                        <p:tgtEl>
                                          <p:spTgt spid="1052"/>
                                        </p:tgtEl>
                                      </p:cBhvr>
                                    </p:animEffect>
                                  </p:childTnLst>
                                </p:cTn>
                              </p:par>
                              <p:par>
                                <p:cTn id="51" presetID="10" presetClass="entr" presetSubtype="0" fill="hold" nodeType="withEffect">
                                  <p:stCondLst>
                                    <p:cond delay="0"/>
                                  </p:stCondLst>
                                  <p:childTnLst>
                                    <p:set>
                                      <p:cBhvr>
                                        <p:cTn id="52" dur="1" fill="hold">
                                          <p:stCondLst>
                                            <p:cond delay="0"/>
                                          </p:stCondLst>
                                        </p:cTn>
                                        <p:tgtEl>
                                          <p:spTgt spid="1053"/>
                                        </p:tgtEl>
                                        <p:attrNameLst>
                                          <p:attrName>style.visibility</p:attrName>
                                        </p:attrNameLst>
                                      </p:cBhvr>
                                      <p:to>
                                        <p:strVal val="visible"/>
                                      </p:to>
                                    </p:set>
                                    <p:animEffect transition="in" filter="fade">
                                      <p:cBhvr>
                                        <p:cTn id="53" dur="500"/>
                                        <p:tgtEl>
                                          <p:spTgt spid="1053"/>
                                        </p:tgtEl>
                                      </p:cBhvr>
                                    </p:animEffect>
                                  </p:childTnLst>
                                </p:cTn>
                              </p:par>
                              <p:par>
                                <p:cTn id="54" presetID="10" presetClass="entr" presetSubtype="0" fill="hold" nodeType="withEffect">
                                  <p:stCondLst>
                                    <p:cond delay="0"/>
                                  </p:stCondLst>
                                  <p:childTnLst>
                                    <p:set>
                                      <p:cBhvr>
                                        <p:cTn id="55" dur="1" fill="hold">
                                          <p:stCondLst>
                                            <p:cond delay="0"/>
                                          </p:stCondLst>
                                        </p:cTn>
                                        <p:tgtEl>
                                          <p:spTgt spid="1054"/>
                                        </p:tgtEl>
                                        <p:attrNameLst>
                                          <p:attrName>style.visibility</p:attrName>
                                        </p:attrNameLst>
                                      </p:cBhvr>
                                      <p:to>
                                        <p:strVal val="visible"/>
                                      </p:to>
                                    </p:set>
                                    <p:animEffect transition="in" filter="fade">
                                      <p:cBhvr>
                                        <p:cTn id="56" dur="500"/>
                                        <p:tgtEl>
                                          <p:spTgt spid="1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t Mockup">
  <p:cSld name="Tablet Mockup">
    <p:spTree>
      <p:nvGrpSpPr>
        <p:cNvPr id="1" name="Shape 1055"/>
        <p:cNvGrpSpPr/>
        <p:nvPr/>
      </p:nvGrpSpPr>
      <p:grpSpPr>
        <a:xfrm>
          <a:off x="0" y="0"/>
          <a:ext cx="0" cy="0"/>
          <a:chOff x="0" y="0"/>
          <a:chExt cx="0" cy="0"/>
        </a:xfrm>
      </p:grpSpPr>
      <p:sp>
        <p:nvSpPr>
          <p:cNvPr id="1056" name="Google Shape;1056;p49"/>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7" name="Google Shape;105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8" name="Google Shape;1058;p49"/>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059" name="Google Shape;1059;p49"/>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060" name="Google Shape;1060;p49"/>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61" name="Google Shape;1061;p49"/>
          <p:cNvGrpSpPr/>
          <p:nvPr/>
        </p:nvGrpSpPr>
        <p:grpSpPr>
          <a:xfrm>
            <a:off x="338952" y="6409324"/>
            <a:ext cx="224082" cy="221156"/>
            <a:chOff x="4328868" y="5502988"/>
            <a:chExt cx="500307" cy="493774"/>
          </a:xfrm>
        </p:grpSpPr>
        <p:sp>
          <p:nvSpPr>
            <p:cNvPr id="1062" name="Google Shape;1062;p49">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3" name="Google Shape;1063;p49">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64" name="Google Shape;1064;p49"/>
          <p:cNvGrpSpPr/>
          <p:nvPr/>
        </p:nvGrpSpPr>
        <p:grpSpPr>
          <a:xfrm flipH="1">
            <a:off x="11637433" y="6409324"/>
            <a:ext cx="224082" cy="221156"/>
            <a:chOff x="4328868" y="5502988"/>
            <a:chExt cx="500307" cy="493774"/>
          </a:xfrm>
        </p:grpSpPr>
        <p:sp>
          <p:nvSpPr>
            <p:cNvPr id="1065" name="Google Shape;1065;p49">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6" name="Google Shape;1066;p49">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67" name="Google Shape;1067;p49"/>
          <p:cNvGrpSpPr/>
          <p:nvPr/>
        </p:nvGrpSpPr>
        <p:grpSpPr>
          <a:xfrm>
            <a:off x="0" y="6824981"/>
            <a:ext cx="12192000" cy="45719"/>
            <a:chOff x="0" y="6756401"/>
            <a:chExt cx="12192000" cy="114300"/>
          </a:xfrm>
        </p:grpSpPr>
        <p:sp>
          <p:nvSpPr>
            <p:cNvPr id="1068" name="Google Shape;1068;p4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69" name="Google Shape;1069;p4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0" name="Google Shape;1070;p4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1" name="Google Shape;1071;p4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2" name="Google Shape;1072;p4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073" name="Google Shape;1073;p49"/>
          <p:cNvGrpSpPr/>
          <p:nvPr/>
        </p:nvGrpSpPr>
        <p:grpSpPr>
          <a:xfrm>
            <a:off x="0" y="0"/>
            <a:ext cx="12192000" cy="45719"/>
            <a:chOff x="0" y="6756401"/>
            <a:chExt cx="12192000" cy="114300"/>
          </a:xfrm>
        </p:grpSpPr>
        <p:sp>
          <p:nvSpPr>
            <p:cNvPr id="1074" name="Google Shape;1074;p4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5" name="Google Shape;1075;p4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6" name="Google Shape;1076;p4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7" name="Google Shape;1077;p4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78" name="Google Shape;1078;p4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079" name="Google Shape;1079;p49"/>
          <p:cNvSpPr>
            <a:spLocks noGrp="1"/>
          </p:cNvSpPr>
          <p:nvPr>
            <p:ph type="pic" idx="2"/>
          </p:nvPr>
        </p:nvSpPr>
        <p:spPr>
          <a:xfrm>
            <a:off x="4757361" y="2195736"/>
            <a:ext cx="2710240" cy="3595464"/>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0">
                                            <p:txEl>
                                              <p:pRg st="0" end="0"/>
                                            </p:txEl>
                                          </p:spTgt>
                                        </p:tgtEl>
                                        <p:attrNameLst>
                                          <p:attrName>style.visibility</p:attrName>
                                        </p:attrNameLst>
                                      </p:cBhvr>
                                      <p:to>
                                        <p:strVal val="visible"/>
                                      </p:to>
                                    </p:set>
                                    <p:animEffect transition="in" filter="fade">
                                      <p:cBhvr>
                                        <p:cTn id="11" dur="500"/>
                                        <p:tgtEl>
                                          <p:spTgt spid="106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60">
                                            <p:txEl>
                                              <p:pRg st="1" end="1"/>
                                            </p:txEl>
                                          </p:spTgt>
                                        </p:tgtEl>
                                        <p:attrNameLst>
                                          <p:attrName>style.visibility</p:attrName>
                                        </p:attrNameLst>
                                      </p:cBhvr>
                                      <p:to>
                                        <p:strVal val="visible"/>
                                      </p:to>
                                    </p:set>
                                    <p:animEffect transition="in" filter="fade">
                                      <p:cBhvr>
                                        <p:cTn id="15" dur="500"/>
                                        <p:tgtEl>
                                          <p:spTgt spid="106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60">
                                            <p:txEl>
                                              <p:pRg st="2" end="2"/>
                                            </p:txEl>
                                          </p:spTgt>
                                        </p:tgtEl>
                                        <p:attrNameLst>
                                          <p:attrName>style.visibility</p:attrName>
                                        </p:attrNameLst>
                                      </p:cBhvr>
                                      <p:to>
                                        <p:strVal val="visible"/>
                                      </p:to>
                                    </p:set>
                                    <p:animEffect transition="in" filter="fade">
                                      <p:cBhvr>
                                        <p:cTn id="19" dur="500"/>
                                        <p:tgtEl>
                                          <p:spTgt spid="106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60">
                                            <p:txEl>
                                              <p:pRg st="3" end="3"/>
                                            </p:txEl>
                                          </p:spTgt>
                                        </p:tgtEl>
                                        <p:attrNameLst>
                                          <p:attrName>style.visibility</p:attrName>
                                        </p:attrNameLst>
                                      </p:cBhvr>
                                      <p:to>
                                        <p:strVal val="visible"/>
                                      </p:to>
                                    </p:set>
                                    <p:animEffect transition="in" filter="fade">
                                      <p:cBhvr>
                                        <p:cTn id="23" dur="500"/>
                                        <p:tgtEl>
                                          <p:spTgt spid="106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60">
                                            <p:txEl>
                                              <p:pRg st="4" end="4"/>
                                            </p:txEl>
                                          </p:spTgt>
                                        </p:tgtEl>
                                        <p:attrNameLst>
                                          <p:attrName>style.visibility</p:attrName>
                                        </p:attrNameLst>
                                      </p:cBhvr>
                                      <p:to>
                                        <p:strVal val="visible"/>
                                      </p:to>
                                    </p:set>
                                    <p:animEffect transition="in" filter="fade">
                                      <p:cBhvr>
                                        <p:cTn id="27" dur="500"/>
                                        <p:tgtEl>
                                          <p:spTgt spid="106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60">
                                            <p:txEl>
                                              <p:pRg st="5" end="5"/>
                                            </p:txEl>
                                          </p:spTgt>
                                        </p:tgtEl>
                                        <p:attrNameLst>
                                          <p:attrName>style.visibility</p:attrName>
                                        </p:attrNameLst>
                                      </p:cBhvr>
                                      <p:to>
                                        <p:strVal val="visible"/>
                                      </p:to>
                                    </p:set>
                                    <p:animEffect transition="in" filter="fade">
                                      <p:cBhvr>
                                        <p:cTn id="31" dur="500"/>
                                        <p:tgtEl>
                                          <p:spTgt spid="106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xEl>
                                              <p:pRg st="6" end="6"/>
                                            </p:txEl>
                                          </p:spTgt>
                                        </p:tgtEl>
                                        <p:attrNameLst>
                                          <p:attrName>style.visibility</p:attrName>
                                        </p:attrNameLst>
                                      </p:cBhvr>
                                      <p:to>
                                        <p:strVal val="visible"/>
                                      </p:to>
                                    </p:set>
                                    <p:animEffect transition="in" filter="fade">
                                      <p:cBhvr>
                                        <p:cTn id="35" dur="500"/>
                                        <p:tgtEl>
                                          <p:spTgt spid="106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0">
                                            <p:txEl>
                                              <p:pRg st="7" end="7"/>
                                            </p:txEl>
                                          </p:spTgt>
                                        </p:tgtEl>
                                        <p:attrNameLst>
                                          <p:attrName>style.visibility</p:attrName>
                                        </p:attrNameLst>
                                      </p:cBhvr>
                                      <p:to>
                                        <p:strVal val="visible"/>
                                      </p:to>
                                    </p:set>
                                    <p:animEffect transition="in" filter="fade">
                                      <p:cBhvr>
                                        <p:cTn id="39" dur="500"/>
                                        <p:tgtEl>
                                          <p:spTgt spid="106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60">
                                            <p:txEl>
                                              <p:pRg st="8" end="8"/>
                                            </p:txEl>
                                          </p:spTgt>
                                        </p:tgtEl>
                                        <p:attrNameLst>
                                          <p:attrName>style.visibility</p:attrName>
                                        </p:attrNameLst>
                                      </p:cBhvr>
                                      <p:to>
                                        <p:strVal val="visible"/>
                                      </p:to>
                                    </p:set>
                                    <p:animEffect transition="in" filter="fade">
                                      <p:cBhvr>
                                        <p:cTn id="43" dur="500"/>
                                        <p:tgtEl>
                                          <p:spTgt spid="10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t mockup 2">
  <p:cSld name="Tablet mockup 2">
    <p:spTree>
      <p:nvGrpSpPr>
        <p:cNvPr id="1" name="Shape 1080"/>
        <p:cNvGrpSpPr/>
        <p:nvPr/>
      </p:nvGrpSpPr>
      <p:grpSpPr>
        <a:xfrm>
          <a:off x="0" y="0"/>
          <a:ext cx="0" cy="0"/>
          <a:chOff x="0" y="0"/>
          <a:chExt cx="0" cy="0"/>
        </a:xfrm>
      </p:grpSpPr>
      <p:sp>
        <p:nvSpPr>
          <p:cNvPr id="1081" name="Google Shape;1081;p50"/>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2" name="Google Shape;1082;p50"/>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083" name="Google Shape;1083;p50"/>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084" name="Google Shape;1084;p50"/>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85" name="Google Shape;1085;p50"/>
          <p:cNvGrpSpPr/>
          <p:nvPr/>
        </p:nvGrpSpPr>
        <p:grpSpPr>
          <a:xfrm>
            <a:off x="338952" y="6409324"/>
            <a:ext cx="224082" cy="221156"/>
            <a:chOff x="4328868" y="5502988"/>
            <a:chExt cx="500307" cy="493774"/>
          </a:xfrm>
        </p:grpSpPr>
        <p:sp>
          <p:nvSpPr>
            <p:cNvPr id="1086" name="Google Shape;1086;p50">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7" name="Google Shape;1087;p50">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88" name="Google Shape;1088;p50"/>
          <p:cNvGrpSpPr/>
          <p:nvPr/>
        </p:nvGrpSpPr>
        <p:grpSpPr>
          <a:xfrm flipH="1">
            <a:off x="11637433" y="6409324"/>
            <a:ext cx="224082" cy="221156"/>
            <a:chOff x="4328868" y="5502988"/>
            <a:chExt cx="500307" cy="493774"/>
          </a:xfrm>
        </p:grpSpPr>
        <p:sp>
          <p:nvSpPr>
            <p:cNvPr id="1089" name="Google Shape;1089;p50">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0" name="Google Shape;1090;p50">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091" name="Google Shape;1091;p50"/>
          <p:cNvGrpSpPr/>
          <p:nvPr/>
        </p:nvGrpSpPr>
        <p:grpSpPr>
          <a:xfrm>
            <a:off x="0" y="6824981"/>
            <a:ext cx="12192000" cy="45719"/>
            <a:chOff x="0" y="6756401"/>
            <a:chExt cx="12192000" cy="114300"/>
          </a:xfrm>
        </p:grpSpPr>
        <p:sp>
          <p:nvSpPr>
            <p:cNvPr id="1092" name="Google Shape;1092;p5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93" name="Google Shape;1093;p5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94" name="Google Shape;1094;p5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95" name="Google Shape;1095;p5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96" name="Google Shape;1096;p5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097" name="Google Shape;1097;p50"/>
          <p:cNvGrpSpPr/>
          <p:nvPr/>
        </p:nvGrpSpPr>
        <p:grpSpPr>
          <a:xfrm>
            <a:off x="0" y="0"/>
            <a:ext cx="12192000" cy="45719"/>
            <a:chOff x="0" y="6756401"/>
            <a:chExt cx="12192000" cy="114300"/>
          </a:xfrm>
        </p:grpSpPr>
        <p:sp>
          <p:nvSpPr>
            <p:cNvPr id="1098" name="Google Shape;1098;p5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99" name="Google Shape;1099;p5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00" name="Google Shape;1100;p5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01" name="Google Shape;1101;p5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02" name="Google Shape;1102;p5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03" name="Google Shape;1103;p50"/>
          <p:cNvSpPr>
            <a:spLocks noGrp="1"/>
          </p:cNvSpPr>
          <p:nvPr>
            <p:ph type="pic" idx="2"/>
          </p:nvPr>
        </p:nvSpPr>
        <p:spPr>
          <a:xfrm>
            <a:off x="4506516" y="2316656"/>
            <a:ext cx="3265884" cy="4351924"/>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1"/>
                                        </p:tgtEl>
                                        <p:attrNameLst>
                                          <p:attrName>style.visibility</p:attrName>
                                        </p:attrNameLst>
                                      </p:cBhvr>
                                      <p:to>
                                        <p:strVal val="visible"/>
                                      </p:to>
                                    </p:set>
                                    <p:animEffect transition="in" filter="fade">
                                      <p:cBhvr>
                                        <p:cTn id="7" dur="500"/>
                                        <p:tgtEl>
                                          <p:spTgt spid="10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4">
                                            <p:txEl>
                                              <p:pRg st="0" end="0"/>
                                            </p:txEl>
                                          </p:spTgt>
                                        </p:tgtEl>
                                        <p:attrNameLst>
                                          <p:attrName>style.visibility</p:attrName>
                                        </p:attrNameLst>
                                      </p:cBhvr>
                                      <p:to>
                                        <p:strVal val="visible"/>
                                      </p:to>
                                    </p:set>
                                    <p:animEffect transition="in" filter="fade">
                                      <p:cBhvr>
                                        <p:cTn id="11" dur="500"/>
                                        <p:tgtEl>
                                          <p:spTgt spid="108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4">
                                            <p:txEl>
                                              <p:pRg st="1" end="1"/>
                                            </p:txEl>
                                          </p:spTgt>
                                        </p:tgtEl>
                                        <p:attrNameLst>
                                          <p:attrName>style.visibility</p:attrName>
                                        </p:attrNameLst>
                                      </p:cBhvr>
                                      <p:to>
                                        <p:strVal val="visible"/>
                                      </p:to>
                                    </p:set>
                                    <p:animEffect transition="in" filter="fade">
                                      <p:cBhvr>
                                        <p:cTn id="15" dur="500"/>
                                        <p:tgtEl>
                                          <p:spTgt spid="108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4">
                                            <p:txEl>
                                              <p:pRg st="2" end="2"/>
                                            </p:txEl>
                                          </p:spTgt>
                                        </p:tgtEl>
                                        <p:attrNameLst>
                                          <p:attrName>style.visibility</p:attrName>
                                        </p:attrNameLst>
                                      </p:cBhvr>
                                      <p:to>
                                        <p:strVal val="visible"/>
                                      </p:to>
                                    </p:set>
                                    <p:animEffect transition="in" filter="fade">
                                      <p:cBhvr>
                                        <p:cTn id="19" dur="500"/>
                                        <p:tgtEl>
                                          <p:spTgt spid="108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84">
                                            <p:txEl>
                                              <p:pRg st="3" end="3"/>
                                            </p:txEl>
                                          </p:spTgt>
                                        </p:tgtEl>
                                        <p:attrNameLst>
                                          <p:attrName>style.visibility</p:attrName>
                                        </p:attrNameLst>
                                      </p:cBhvr>
                                      <p:to>
                                        <p:strVal val="visible"/>
                                      </p:to>
                                    </p:set>
                                    <p:animEffect transition="in" filter="fade">
                                      <p:cBhvr>
                                        <p:cTn id="23" dur="500"/>
                                        <p:tgtEl>
                                          <p:spTgt spid="108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84">
                                            <p:txEl>
                                              <p:pRg st="4" end="4"/>
                                            </p:txEl>
                                          </p:spTgt>
                                        </p:tgtEl>
                                        <p:attrNameLst>
                                          <p:attrName>style.visibility</p:attrName>
                                        </p:attrNameLst>
                                      </p:cBhvr>
                                      <p:to>
                                        <p:strVal val="visible"/>
                                      </p:to>
                                    </p:set>
                                    <p:animEffect transition="in" filter="fade">
                                      <p:cBhvr>
                                        <p:cTn id="27" dur="500"/>
                                        <p:tgtEl>
                                          <p:spTgt spid="108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84">
                                            <p:txEl>
                                              <p:pRg st="5" end="5"/>
                                            </p:txEl>
                                          </p:spTgt>
                                        </p:tgtEl>
                                        <p:attrNameLst>
                                          <p:attrName>style.visibility</p:attrName>
                                        </p:attrNameLst>
                                      </p:cBhvr>
                                      <p:to>
                                        <p:strVal val="visible"/>
                                      </p:to>
                                    </p:set>
                                    <p:animEffect transition="in" filter="fade">
                                      <p:cBhvr>
                                        <p:cTn id="31" dur="500"/>
                                        <p:tgtEl>
                                          <p:spTgt spid="108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84">
                                            <p:txEl>
                                              <p:pRg st="6" end="6"/>
                                            </p:txEl>
                                          </p:spTgt>
                                        </p:tgtEl>
                                        <p:attrNameLst>
                                          <p:attrName>style.visibility</p:attrName>
                                        </p:attrNameLst>
                                      </p:cBhvr>
                                      <p:to>
                                        <p:strVal val="visible"/>
                                      </p:to>
                                    </p:set>
                                    <p:animEffect transition="in" filter="fade">
                                      <p:cBhvr>
                                        <p:cTn id="35" dur="500"/>
                                        <p:tgtEl>
                                          <p:spTgt spid="108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84">
                                            <p:txEl>
                                              <p:pRg st="7" end="7"/>
                                            </p:txEl>
                                          </p:spTgt>
                                        </p:tgtEl>
                                        <p:attrNameLst>
                                          <p:attrName>style.visibility</p:attrName>
                                        </p:attrNameLst>
                                      </p:cBhvr>
                                      <p:to>
                                        <p:strVal val="visible"/>
                                      </p:to>
                                    </p:set>
                                    <p:animEffect transition="in" filter="fade">
                                      <p:cBhvr>
                                        <p:cTn id="39" dur="500"/>
                                        <p:tgtEl>
                                          <p:spTgt spid="108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84">
                                            <p:txEl>
                                              <p:pRg st="8" end="8"/>
                                            </p:txEl>
                                          </p:spTgt>
                                        </p:tgtEl>
                                        <p:attrNameLst>
                                          <p:attrName>style.visibility</p:attrName>
                                        </p:attrNameLst>
                                      </p:cBhvr>
                                      <p:to>
                                        <p:strVal val="visible"/>
                                      </p:to>
                                    </p:set>
                                    <p:animEffect transition="in" filter="fade">
                                      <p:cBhvr>
                                        <p:cTn id="43" dur="500"/>
                                        <p:tgtEl>
                                          <p:spTgt spid="108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33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Picture Portfolio">
  <p:cSld name="Big Picture Portfolio">
    <p:spTree>
      <p:nvGrpSpPr>
        <p:cNvPr id="1" name="Shape 1104"/>
        <p:cNvGrpSpPr/>
        <p:nvPr/>
      </p:nvGrpSpPr>
      <p:grpSpPr>
        <a:xfrm>
          <a:off x="0" y="0"/>
          <a:ext cx="0" cy="0"/>
          <a:chOff x="0" y="0"/>
          <a:chExt cx="0" cy="0"/>
        </a:xfrm>
      </p:grpSpPr>
      <p:sp>
        <p:nvSpPr>
          <p:cNvPr id="1105" name="Google Shape;1105;p51"/>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6" name="Google Shape;110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7" name="Google Shape;1107;p51"/>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108" name="Google Shape;1108;p51"/>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109" name="Google Shape;1109;p51"/>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110" name="Google Shape;1110;p51"/>
          <p:cNvGrpSpPr/>
          <p:nvPr/>
        </p:nvGrpSpPr>
        <p:grpSpPr>
          <a:xfrm>
            <a:off x="338952" y="6409324"/>
            <a:ext cx="224082" cy="221156"/>
            <a:chOff x="4328868" y="5502988"/>
            <a:chExt cx="500307" cy="493774"/>
          </a:xfrm>
        </p:grpSpPr>
        <p:sp>
          <p:nvSpPr>
            <p:cNvPr id="1111" name="Google Shape;1111;p51">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2" name="Google Shape;1112;p51">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13" name="Google Shape;1113;p51"/>
          <p:cNvGrpSpPr/>
          <p:nvPr/>
        </p:nvGrpSpPr>
        <p:grpSpPr>
          <a:xfrm flipH="1">
            <a:off x="11637433" y="6409324"/>
            <a:ext cx="224082" cy="221156"/>
            <a:chOff x="4328868" y="5502988"/>
            <a:chExt cx="500307" cy="493774"/>
          </a:xfrm>
        </p:grpSpPr>
        <p:sp>
          <p:nvSpPr>
            <p:cNvPr id="1114" name="Google Shape;1114;p51">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5" name="Google Shape;1115;p51">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16" name="Google Shape;1116;p51"/>
          <p:cNvGrpSpPr/>
          <p:nvPr/>
        </p:nvGrpSpPr>
        <p:grpSpPr>
          <a:xfrm>
            <a:off x="0" y="6824981"/>
            <a:ext cx="12192000" cy="45719"/>
            <a:chOff x="0" y="6756401"/>
            <a:chExt cx="12192000" cy="114300"/>
          </a:xfrm>
        </p:grpSpPr>
        <p:sp>
          <p:nvSpPr>
            <p:cNvPr id="1117" name="Google Shape;1117;p5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18" name="Google Shape;1118;p5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19" name="Google Shape;1119;p5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0" name="Google Shape;1120;p5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1" name="Google Shape;1121;p5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122" name="Google Shape;1122;p51"/>
          <p:cNvGrpSpPr/>
          <p:nvPr/>
        </p:nvGrpSpPr>
        <p:grpSpPr>
          <a:xfrm>
            <a:off x="0" y="0"/>
            <a:ext cx="12192000" cy="45719"/>
            <a:chOff x="0" y="6756401"/>
            <a:chExt cx="12192000" cy="114300"/>
          </a:xfrm>
        </p:grpSpPr>
        <p:sp>
          <p:nvSpPr>
            <p:cNvPr id="1123" name="Google Shape;1123;p5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4" name="Google Shape;1124;p5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5" name="Google Shape;1125;p5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6" name="Google Shape;1126;p5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7" name="Google Shape;1127;p5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28" name="Google Shape;1128;p51"/>
          <p:cNvSpPr>
            <a:spLocks noGrp="1"/>
          </p:cNvSpPr>
          <p:nvPr>
            <p:ph type="pic" idx="2"/>
          </p:nvPr>
        </p:nvSpPr>
        <p:spPr>
          <a:xfrm>
            <a:off x="563034" y="1719343"/>
            <a:ext cx="11074399" cy="444250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5"/>
                                        </p:tgtEl>
                                        <p:attrNameLst>
                                          <p:attrName>style.visibility</p:attrName>
                                        </p:attrNameLst>
                                      </p:cBhvr>
                                      <p:to>
                                        <p:strVal val="visible"/>
                                      </p:to>
                                    </p:set>
                                    <p:animEffect transition="in" filter="fade">
                                      <p:cBhvr>
                                        <p:cTn id="7" dur="500"/>
                                        <p:tgtEl>
                                          <p:spTgt spid="1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9">
                                            <p:txEl>
                                              <p:pRg st="0" end="0"/>
                                            </p:txEl>
                                          </p:spTgt>
                                        </p:tgtEl>
                                        <p:attrNameLst>
                                          <p:attrName>style.visibility</p:attrName>
                                        </p:attrNameLst>
                                      </p:cBhvr>
                                      <p:to>
                                        <p:strVal val="visible"/>
                                      </p:to>
                                    </p:set>
                                    <p:animEffect transition="in" filter="fade">
                                      <p:cBhvr>
                                        <p:cTn id="11" dur="500"/>
                                        <p:tgtEl>
                                          <p:spTgt spid="110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9">
                                            <p:txEl>
                                              <p:pRg st="1" end="1"/>
                                            </p:txEl>
                                          </p:spTgt>
                                        </p:tgtEl>
                                        <p:attrNameLst>
                                          <p:attrName>style.visibility</p:attrName>
                                        </p:attrNameLst>
                                      </p:cBhvr>
                                      <p:to>
                                        <p:strVal val="visible"/>
                                      </p:to>
                                    </p:set>
                                    <p:animEffect transition="in" filter="fade">
                                      <p:cBhvr>
                                        <p:cTn id="15" dur="500"/>
                                        <p:tgtEl>
                                          <p:spTgt spid="110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09">
                                            <p:txEl>
                                              <p:pRg st="2" end="2"/>
                                            </p:txEl>
                                          </p:spTgt>
                                        </p:tgtEl>
                                        <p:attrNameLst>
                                          <p:attrName>style.visibility</p:attrName>
                                        </p:attrNameLst>
                                      </p:cBhvr>
                                      <p:to>
                                        <p:strVal val="visible"/>
                                      </p:to>
                                    </p:set>
                                    <p:animEffect transition="in" filter="fade">
                                      <p:cBhvr>
                                        <p:cTn id="19" dur="500"/>
                                        <p:tgtEl>
                                          <p:spTgt spid="110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09">
                                            <p:txEl>
                                              <p:pRg st="3" end="3"/>
                                            </p:txEl>
                                          </p:spTgt>
                                        </p:tgtEl>
                                        <p:attrNameLst>
                                          <p:attrName>style.visibility</p:attrName>
                                        </p:attrNameLst>
                                      </p:cBhvr>
                                      <p:to>
                                        <p:strVal val="visible"/>
                                      </p:to>
                                    </p:set>
                                    <p:animEffect transition="in" filter="fade">
                                      <p:cBhvr>
                                        <p:cTn id="23" dur="500"/>
                                        <p:tgtEl>
                                          <p:spTgt spid="110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9">
                                            <p:txEl>
                                              <p:pRg st="4" end="4"/>
                                            </p:txEl>
                                          </p:spTgt>
                                        </p:tgtEl>
                                        <p:attrNameLst>
                                          <p:attrName>style.visibility</p:attrName>
                                        </p:attrNameLst>
                                      </p:cBhvr>
                                      <p:to>
                                        <p:strVal val="visible"/>
                                      </p:to>
                                    </p:set>
                                    <p:animEffect transition="in" filter="fade">
                                      <p:cBhvr>
                                        <p:cTn id="27" dur="500"/>
                                        <p:tgtEl>
                                          <p:spTgt spid="110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09">
                                            <p:txEl>
                                              <p:pRg st="5" end="5"/>
                                            </p:txEl>
                                          </p:spTgt>
                                        </p:tgtEl>
                                        <p:attrNameLst>
                                          <p:attrName>style.visibility</p:attrName>
                                        </p:attrNameLst>
                                      </p:cBhvr>
                                      <p:to>
                                        <p:strVal val="visible"/>
                                      </p:to>
                                    </p:set>
                                    <p:animEffect transition="in" filter="fade">
                                      <p:cBhvr>
                                        <p:cTn id="31" dur="500"/>
                                        <p:tgtEl>
                                          <p:spTgt spid="110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09">
                                            <p:txEl>
                                              <p:pRg st="6" end="6"/>
                                            </p:txEl>
                                          </p:spTgt>
                                        </p:tgtEl>
                                        <p:attrNameLst>
                                          <p:attrName>style.visibility</p:attrName>
                                        </p:attrNameLst>
                                      </p:cBhvr>
                                      <p:to>
                                        <p:strVal val="visible"/>
                                      </p:to>
                                    </p:set>
                                    <p:animEffect transition="in" filter="fade">
                                      <p:cBhvr>
                                        <p:cTn id="35" dur="500"/>
                                        <p:tgtEl>
                                          <p:spTgt spid="110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09">
                                            <p:txEl>
                                              <p:pRg st="7" end="7"/>
                                            </p:txEl>
                                          </p:spTgt>
                                        </p:tgtEl>
                                        <p:attrNameLst>
                                          <p:attrName>style.visibility</p:attrName>
                                        </p:attrNameLst>
                                      </p:cBhvr>
                                      <p:to>
                                        <p:strVal val="visible"/>
                                      </p:to>
                                    </p:set>
                                    <p:animEffect transition="in" filter="fade">
                                      <p:cBhvr>
                                        <p:cTn id="39" dur="500"/>
                                        <p:tgtEl>
                                          <p:spTgt spid="110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09">
                                            <p:txEl>
                                              <p:pRg st="8" end="8"/>
                                            </p:txEl>
                                          </p:spTgt>
                                        </p:tgtEl>
                                        <p:attrNameLst>
                                          <p:attrName>style.visibility</p:attrName>
                                        </p:attrNameLst>
                                      </p:cBhvr>
                                      <p:to>
                                        <p:strVal val="visible"/>
                                      </p:to>
                                    </p:set>
                                    <p:animEffect transition="in" filter="fade">
                                      <p:cBhvr>
                                        <p:cTn id="43" dur="500"/>
                                        <p:tgtEl>
                                          <p:spTgt spid="1109">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28"/>
                                        </p:tgtEl>
                                        <p:attrNameLst>
                                          <p:attrName>style.visibility</p:attrName>
                                        </p:attrNameLst>
                                      </p:cBhvr>
                                      <p:to>
                                        <p:strVal val="visible"/>
                                      </p:to>
                                    </p:set>
                                    <p:animEffect transition="in" filter="fade">
                                      <p:cBhvr>
                                        <p:cTn id="4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ortfolio">
  <p:cSld name="Portfolio">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6"/>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10" name="Google Shape;110;p16"/>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11" name="Google Shape;111;p16"/>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12" name="Google Shape;112;p16"/>
          <p:cNvGrpSpPr/>
          <p:nvPr/>
        </p:nvGrpSpPr>
        <p:grpSpPr>
          <a:xfrm>
            <a:off x="338952" y="6409324"/>
            <a:ext cx="224082" cy="221156"/>
            <a:chOff x="4328868" y="5502988"/>
            <a:chExt cx="500307" cy="493774"/>
          </a:xfrm>
        </p:grpSpPr>
        <p:sp>
          <p:nvSpPr>
            <p:cNvPr id="113" name="Google Shape;113;p16">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4" name="Google Shape;114;p16">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5" name="Google Shape;115;p16"/>
          <p:cNvGrpSpPr/>
          <p:nvPr/>
        </p:nvGrpSpPr>
        <p:grpSpPr>
          <a:xfrm flipH="1">
            <a:off x="11637433" y="6409324"/>
            <a:ext cx="224082" cy="221156"/>
            <a:chOff x="4328868" y="5502988"/>
            <a:chExt cx="500307" cy="493774"/>
          </a:xfrm>
        </p:grpSpPr>
        <p:sp>
          <p:nvSpPr>
            <p:cNvPr id="116" name="Google Shape;116;p16">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7" name="Google Shape;117;p16">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8" name="Google Shape;118;p16"/>
          <p:cNvGrpSpPr/>
          <p:nvPr/>
        </p:nvGrpSpPr>
        <p:grpSpPr>
          <a:xfrm>
            <a:off x="0" y="6824981"/>
            <a:ext cx="12192000" cy="45719"/>
            <a:chOff x="0" y="6756401"/>
            <a:chExt cx="12192000" cy="114300"/>
          </a:xfrm>
        </p:grpSpPr>
        <p:sp>
          <p:nvSpPr>
            <p:cNvPr id="119" name="Google Shape;119;p1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0" name="Google Shape;120;p1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1" name="Google Shape;121;p1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2" name="Google Shape;122;p1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3" name="Google Shape;123;p1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4" name="Google Shape;124;p16"/>
          <p:cNvGrpSpPr/>
          <p:nvPr/>
        </p:nvGrpSpPr>
        <p:grpSpPr>
          <a:xfrm>
            <a:off x="0" y="0"/>
            <a:ext cx="12192000" cy="45719"/>
            <a:chOff x="0" y="6756401"/>
            <a:chExt cx="12192000" cy="114300"/>
          </a:xfrm>
        </p:grpSpPr>
        <p:sp>
          <p:nvSpPr>
            <p:cNvPr id="125" name="Google Shape;125;p1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 name="Google Shape;126;p1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7" name="Google Shape;127;p1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 name="Google Shape;128;p1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9" name="Google Shape;129;p1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30" name="Google Shape;130;p16"/>
          <p:cNvSpPr>
            <a:spLocks noGrp="1"/>
          </p:cNvSpPr>
          <p:nvPr>
            <p:ph type="pic" idx="2"/>
          </p:nvPr>
        </p:nvSpPr>
        <p:spPr>
          <a:xfrm>
            <a:off x="6305095" y="1964898"/>
            <a:ext cx="4932000" cy="360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131" name="Google Shape;131;p16"/>
          <p:cNvSpPr>
            <a:spLocks noGrp="1"/>
          </p:cNvSpPr>
          <p:nvPr>
            <p:ph type="pic" idx="3"/>
          </p:nvPr>
        </p:nvSpPr>
        <p:spPr>
          <a:xfrm>
            <a:off x="901531" y="1964898"/>
            <a:ext cx="4932000" cy="360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fade">
                                      <p:cBhvr>
                                        <p:cTn id="11" dur="500"/>
                                        <p:tgtEl>
                                          <p:spTgt spid="11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1">
                                            <p:txEl>
                                              <p:pRg st="1" end="1"/>
                                            </p:txEl>
                                          </p:spTgt>
                                        </p:tgtEl>
                                        <p:attrNameLst>
                                          <p:attrName>style.visibility</p:attrName>
                                        </p:attrNameLst>
                                      </p:cBhvr>
                                      <p:to>
                                        <p:strVal val="visible"/>
                                      </p:to>
                                    </p:set>
                                    <p:animEffect transition="in" filter="fade">
                                      <p:cBhvr>
                                        <p:cTn id="15" dur="500"/>
                                        <p:tgtEl>
                                          <p:spTgt spid="11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xEl>
                                              <p:pRg st="2" end="2"/>
                                            </p:txEl>
                                          </p:spTgt>
                                        </p:tgtEl>
                                        <p:attrNameLst>
                                          <p:attrName>style.visibility</p:attrName>
                                        </p:attrNameLst>
                                      </p:cBhvr>
                                      <p:to>
                                        <p:strVal val="visible"/>
                                      </p:to>
                                    </p:set>
                                    <p:animEffect transition="in" filter="fade">
                                      <p:cBhvr>
                                        <p:cTn id="19" dur="500"/>
                                        <p:tgtEl>
                                          <p:spTgt spid="11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xEl>
                                              <p:pRg st="3" end="3"/>
                                            </p:txEl>
                                          </p:spTgt>
                                        </p:tgtEl>
                                        <p:attrNameLst>
                                          <p:attrName>style.visibility</p:attrName>
                                        </p:attrNameLst>
                                      </p:cBhvr>
                                      <p:to>
                                        <p:strVal val="visible"/>
                                      </p:to>
                                    </p:set>
                                    <p:animEffect transition="in" filter="fade">
                                      <p:cBhvr>
                                        <p:cTn id="23" dur="500"/>
                                        <p:tgtEl>
                                          <p:spTgt spid="11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1">
                                            <p:txEl>
                                              <p:pRg st="4" end="4"/>
                                            </p:txEl>
                                          </p:spTgt>
                                        </p:tgtEl>
                                        <p:attrNameLst>
                                          <p:attrName>style.visibility</p:attrName>
                                        </p:attrNameLst>
                                      </p:cBhvr>
                                      <p:to>
                                        <p:strVal val="visible"/>
                                      </p:to>
                                    </p:set>
                                    <p:animEffect transition="in" filter="fade">
                                      <p:cBhvr>
                                        <p:cTn id="27" dur="500"/>
                                        <p:tgtEl>
                                          <p:spTgt spid="11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1">
                                            <p:txEl>
                                              <p:pRg st="5" end="5"/>
                                            </p:txEl>
                                          </p:spTgt>
                                        </p:tgtEl>
                                        <p:attrNameLst>
                                          <p:attrName>style.visibility</p:attrName>
                                        </p:attrNameLst>
                                      </p:cBhvr>
                                      <p:to>
                                        <p:strVal val="visible"/>
                                      </p:to>
                                    </p:set>
                                    <p:animEffect transition="in" filter="fade">
                                      <p:cBhvr>
                                        <p:cTn id="31" dur="500"/>
                                        <p:tgtEl>
                                          <p:spTgt spid="11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1">
                                            <p:txEl>
                                              <p:pRg st="6" end="6"/>
                                            </p:txEl>
                                          </p:spTgt>
                                        </p:tgtEl>
                                        <p:attrNameLst>
                                          <p:attrName>style.visibility</p:attrName>
                                        </p:attrNameLst>
                                      </p:cBhvr>
                                      <p:to>
                                        <p:strVal val="visible"/>
                                      </p:to>
                                    </p:set>
                                    <p:animEffect transition="in" filter="fade">
                                      <p:cBhvr>
                                        <p:cTn id="35" dur="500"/>
                                        <p:tgtEl>
                                          <p:spTgt spid="11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1">
                                            <p:txEl>
                                              <p:pRg st="7" end="7"/>
                                            </p:txEl>
                                          </p:spTgt>
                                        </p:tgtEl>
                                        <p:attrNameLst>
                                          <p:attrName>style.visibility</p:attrName>
                                        </p:attrNameLst>
                                      </p:cBhvr>
                                      <p:to>
                                        <p:strVal val="visible"/>
                                      </p:to>
                                    </p:set>
                                    <p:animEffect transition="in" filter="fade">
                                      <p:cBhvr>
                                        <p:cTn id="39" dur="500"/>
                                        <p:tgtEl>
                                          <p:spTgt spid="11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1">
                                            <p:txEl>
                                              <p:pRg st="8" end="8"/>
                                            </p:txEl>
                                          </p:spTgt>
                                        </p:tgtEl>
                                        <p:attrNameLst>
                                          <p:attrName>style.visibility</p:attrName>
                                        </p:attrNameLst>
                                      </p:cBhvr>
                                      <p:to>
                                        <p:strVal val="visible"/>
                                      </p:to>
                                    </p:set>
                                    <p:animEffect transition="in" filter="fade">
                                      <p:cBhvr>
                                        <p:cTn id="43" dur="500"/>
                                        <p:tgtEl>
                                          <p:spTgt spid="111">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10" presetClass="entr" presetSubtype="0" fill="hold" nodeType="with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fade">
                                      <p:cBhvr>
                                        <p:cTn id="5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Meet the Team 2">
  <p:cSld name="2_Meet the Team 2">
    <p:spTree>
      <p:nvGrpSpPr>
        <p:cNvPr id="1" name="Shape 1129"/>
        <p:cNvGrpSpPr/>
        <p:nvPr/>
      </p:nvGrpSpPr>
      <p:grpSpPr>
        <a:xfrm>
          <a:off x="0" y="0"/>
          <a:ext cx="0" cy="0"/>
          <a:chOff x="0" y="0"/>
          <a:chExt cx="0" cy="0"/>
        </a:xfrm>
      </p:grpSpPr>
      <p:sp>
        <p:nvSpPr>
          <p:cNvPr id="1130" name="Google Shape;1130;p52"/>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1" name="Google Shape;113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2" name="Google Shape;1132;p52"/>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133" name="Google Shape;1133;p52"/>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134" name="Google Shape;1134;p52"/>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135" name="Google Shape;1135;p52"/>
          <p:cNvGrpSpPr/>
          <p:nvPr/>
        </p:nvGrpSpPr>
        <p:grpSpPr>
          <a:xfrm>
            <a:off x="338952" y="6409324"/>
            <a:ext cx="224082" cy="221156"/>
            <a:chOff x="4328868" y="5502988"/>
            <a:chExt cx="500307" cy="493774"/>
          </a:xfrm>
        </p:grpSpPr>
        <p:sp>
          <p:nvSpPr>
            <p:cNvPr id="1136" name="Google Shape;1136;p52">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37" name="Google Shape;1137;p52">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38" name="Google Shape;1138;p52"/>
          <p:cNvGrpSpPr/>
          <p:nvPr/>
        </p:nvGrpSpPr>
        <p:grpSpPr>
          <a:xfrm flipH="1">
            <a:off x="11637433" y="6409324"/>
            <a:ext cx="224082" cy="221156"/>
            <a:chOff x="4328868" y="5502988"/>
            <a:chExt cx="500307" cy="493774"/>
          </a:xfrm>
        </p:grpSpPr>
        <p:sp>
          <p:nvSpPr>
            <p:cNvPr id="1139" name="Google Shape;1139;p52">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40" name="Google Shape;1140;p52">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41" name="Google Shape;1141;p52"/>
          <p:cNvGrpSpPr/>
          <p:nvPr/>
        </p:nvGrpSpPr>
        <p:grpSpPr>
          <a:xfrm>
            <a:off x="0" y="6824981"/>
            <a:ext cx="12192000" cy="45719"/>
            <a:chOff x="0" y="6756401"/>
            <a:chExt cx="12192000" cy="114300"/>
          </a:xfrm>
        </p:grpSpPr>
        <p:sp>
          <p:nvSpPr>
            <p:cNvPr id="1142" name="Google Shape;1142;p5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43" name="Google Shape;1143;p5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44" name="Google Shape;1144;p5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45" name="Google Shape;1145;p5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46" name="Google Shape;1146;p5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147" name="Google Shape;1147;p52"/>
          <p:cNvGrpSpPr/>
          <p:nvPr/>
        </p:nvGrpSpPr>
        <p:grpSpPr>
          <a:xfrm>
            <a:off x="0" y="0"/>
            <a:ext cx="12192000" cy="45719"/>
            <a:chOff x="0" y="6756401"/>
            <a:chExt cx="12192000" cy="114300"/>
          </a:xfrm>
        </p:grpSpPr>
        <p:sp>
          <p:nvSpPr>
            <p:cNvPr id="1148" name="Google Shape;1148;p5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49" name="Google Shape;1149;p5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50" name="Google Shape;1150;p5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51" name="Google Shape;1151;p5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52" name="Google Shape;1152;p5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53" name="Google Shape;1153;p52"/>
          <p:cNvSpPr>
            <a:spLocks noGrp="1"/>
          </p:cNvSpPr>
          <p:nvPr>
            <p:ph type="pic" idx="2"/>
          </p:nvPr>
        </p:nvSpPr>
        <p:spPr>
          <a:xfrm>
            <a:off x="1304066" y="1815903"/>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54" name="Google Shape;1154;p52"/>
          <p:cNvSpPr>
            <a:spLocks noGrp="1"/>
          </p:cNvSpPr>
          <p:nvPr>
            <p:ph type="pic" idx="3"/>
          </p:nvPr>
        </p:nvSpPr>
        <p:spPr>
          <a:xfrm>
            <a:off x="3928610" y="1815903"/>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55" name="Google Shape;1155;p52"/>
          <p:cNvSpPr>
            <a:spLocks noGrp="1"/>
          </p:cNvSpPr>
          <p:nvPr>
            <p:ph type="pic" idx="4"/>
          </p:nvPr>
        </p:nvSpPr>
        <p:spPr>
          <a:xfrm>
            <a:off x="6592935" y="1815903"/>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56" name="Google Shape;1156;p52"/>
          <p:cNvSpPr>
            <a:spLocks noGrp="1"/>
          </p:cNvSpPr>
          <p:nvPr>
            <p:ph type="pic" idx="5"/>
          </p:nvPr>
        </p:nvSpPr>
        <p:spPr>
          <a:xfrm>
            <a:off x="9216377" y="1815903"/>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57" name="Google Shape;1157;p52"/>
          <p:cNvSpPr>
            <a:spLocks noGrp="1"/>
          </p:cNvSpPr>
          <p:nvPr>
            <p:ph type="pic" idx="6"/>
          </p:nvPr>
        </p:nvSpPr>
        <p:spPr>
          <a:xfrm>
            <a:off x="1304066" y="4011222"/>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58" name="Google Shape;1158;p52"/>
          <p:cNvSpPr>
            <a:spLocks noGrp="1"/>
          </p:cNvSpPr>
          <p:nvPr>
            <p:ph type="pic" idx="7"/>
          </p:nvPr>
        </p:nvSpPr>
        <p:spPr>
          <a:xfrm>
            <a:off x="3928610" y="4011222"/>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59" name="Google Shape;1159;p52"/>
          <p:cNvSpPr>
            <a:spLocks noGrp="1"/>
          </p:cNvSpPr>
          <p:nvPr>
            <p:ph type="pic" idx="8"/>
          </p:nvPr>
        </p:nvSpPr>
        <p:spPr>
          <a:xfrm>
            <a:off x="6592935" y="4011222"/>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60" name="Google Shape;1160;p52"/>
          <p:cNvSpPr>
            <a:spLocks noGrp="1"/>
          </p:cNvSpPr>
          <p:nvPr>
            <p:ph type="pic" idx="9"/>
          </p:nvPr>
        </p:nvSpPr>
        <p:spPr>
          <a:xfrm>
            <a:off x="9216377" y="4011222"/>
            <a:ext cx="1692000" cy="169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0"/>
                                        </p:tgtEl>
                                        <p:attrNameLst>
                                          <p:attrName>style.visibility</p:attrName>
                                        </p:attrNameLst>
                                      </p:cBhvr>
                                      <p:to>
                                        <p:strVal val="visible"/>
                                      </p:to>
                                    </p:set>
                                    <p:animEffect transition="in" filter="fade">
                                      <p:cBhvr>
                                        <p:cTn id="7" dur="500"/>
                                        <p:tgtEl>
                                          <p:spTgt spid="11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4">
                                            <p:txEl>
                                              <p:pRg st="0" end="0"/>
                                            </p:txEl>
                                          </p:spTgt>
                                        </p:tgtEl>
                                        <p:attrNameLst>
                                          <p:attrName>style.visibility</p:attrName>
                                        </p:attrNameLst>
                                      </p:cBhvr>
                                      <p:to>
                                        <p:strVal val="visible"/>
                                      </p:to>
                                    </p:set>
                                    <p:animEffect transition="in" filter="fade">
                                      <p:cBhvr>
                                        <p:cTn id="11" dur="500"/>
                                        <p:tgtEl>
                                          <p:spTgt spid="113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4">
                                            <p:txEl>
                                              <p:pRg st="1" end="1"/>
                                            </p:txEl>
                                          </p:spTgt>
                                        </p:tgtEl>
                                        <p:attrNameLst>
                                          <p:attrName>style.visibility</p:attrName>
                                        </p:attrNameLst>
                                      </p:cBhvr>
                                      <p:to>
                                        <p:strVal val="visible"/>
                                      </p:to>
                                    </p:set>
                                    <p:animEffect transition="in" filter="fade">
                                      <p:cBhvr>
                                        <p:cTn id="15" dur="500"/>
                                        <p:tgtEl>
                                          <p:spTgt spid="113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4">
                                            <p:txEl>
                                              <p:pRg st="2" end="2"/>
                                            </p:txEl>
                                          </p:spTgt>
                                        </p:tgtEl>
                                        <p:attrNameLst>
                                          <p:attrName>style.visibility</p:attrName>
                                        </p:attrNameLst>
                                      </p:cBhvr>
                                      <p:to>
                                        <p:strVal val="visible"/>
                                      </p:to>
                                    </p:set>
                                    <p:animEffect transition="in" filter="fade">
                                      <p:cBhvr>
                                        <p:cTn id="19" dur="500"/>
                                        <p:tgtEl>
                                          <p:spTgt spid="113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34">
                                            <p:txEl>
                                              <p:pRg st="3" end="3"/>
                                            </p:txEl>
                                          </p:spTgt>
                                        </p:tgtEl>
                                        <p:attrNameLst>
                                          <p:attrName>style.visibility</p:attrName>
                                        </p:attrNameLst>
                                      </p:cBhvr>
                                      <p:to>
                                        <p:strVal val="visible"/>
                                      </p:to>
                                    </p:set>
                                    <p:animEffect transition="in" filter="fade">
                                      <p:cBhvr>
                                        <p:cTn id="23" dur="500"/>
                                        <p:tgtEl>
                                          <p:spTgt spid="113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34">
                                            <p:txEl>
                                              <p:pRg st="4" end="4"/>
                                            </p:txEl>
                                          </p:spTgt>
                                        </p:tgtEl>
                                        <p:attrNameLst>
                                          <p:attrName>style.visibility</p:attrName>
                                        </p:attrNameLst>
                                      </p:cBhvr>
                                      <p:to>
                                        <p:strVal val="visible"/>
                                      </p:to>
                                    </p:set>
                                    <p:animEffect transition="in" filter="fade">
                                      <p:cBhvr>
                                        <p:cTn id="27" dur="500"/>
                                        <p:tgtEl>
                                          <p:spTgt spid="113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34">
                                            <p:txEl>
                                              <p:pRg st="5" end="5"/>
                                            </p:txEl>
                                          </p:spTgt>
                                        </p:tgtEl>
                                        <p:attrNameLst>
                                          <p:attrName>style.visibility</p:attrName>
                                        </p:attrNameLst>
                                      </p:cBhvr>
                                      <p:to>
                                        <p:strVal val="visible"/>
                                      </p:to>
                                    </p:set>
                                    <p:animEffect transition="in" filter="fade">
                                      <p:cBhvr>
                                        <p:cTn id="31" dur="500"/>
                                        <p:tgtEl>
                                          <p:spTgt spid="113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34">
                                            <p:txEl>
                                              <p:pRg st="6" end="6"/>
                                            </p:txEl>
                                          </p:spTgt>
                                        </p:tgtEl>
                                        <p:attrNameLst>
                                          <p:attrName>style.visibility</p:attrName>
                                        </p:attrNameLst>
                                      </p:cBhvr>
                                      <p:to>
                                        <p:strVal val="visible"/>
                                      </p:to>
                                    </p:set>
                                    <p:animEffect transition="in" filter="fade">
                                      <p:cBhvr>
                                        <p:cTn id="35" dur="500"/>
                                        <p:tgtEl>
                                          <p:spTgt spid="113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34">
                                            <p:txEl>
                                              <p:pRg st="7" end="7"/>
                                            </p:txEl>
                                          </p:spTgt>
                                        </p:tgtEl>
                                        <p:attrNameLst>
                                          <p:attrName>style.visibility</p:attrName>
                                        </p:attrNameLst>
                                      </p:cBhvr>
                                      <p:to>
                                        <p:strVal val="visible"/>
                                      </p:to>
                                    </p:set>
                                    <p:animEffect transition="in" filter="fade">
                                      <p:cBhvr>
                                        <p:cTn id="39" dur="500"/>
                                        <p:tgtEl>
                                          <p:spTgt spid="113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34">
                                            <p:txEl>
                                              <p:pRg st="8" end="8"/>
                                            </p:txEl>
                                          </p:spTgt>
                                        </p:tgtEl>
                                        <p:attrNameLst>
                                          <p:attrName>style.visibility</p:attrName>
                                        </p:attrNameLst>
                                      </p:cBhvr>
                                      <p:to>
                                        <p:strVal val="visible"/>
                                      </p:to>
                                    </p:set>
                                    <p:animEffect transition="in" filter="fade">
                                      <p:cBhvr>
                                        <p:cTn id="43" dur="500"/>
                                        <p:tgtEl>
                                          <p:spTgt spid="1134">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53"/>
                                        </p:tgtEl>
                                        <p:attrNameLst>
                                          <p:attrName>style.visibility</p:attrName>
                                        </p:attrNameLst>
                                      </p:cBhvr>
                                      <p:to>
                                        <p:strVal val="visible"/>
                                      </p:to>
                                    </p:set>
                                    <p:animEffect transition="in" filter="fade">
                                      <p:cBhvr>
                                        <p:cTn id="47" dur="500"/>
                                        <p:tgtEl>
                                          <p:spTgt spid="1153"/>
                                        </p:tgtEl>
                                      </p:cBhvr>
                                    </p:animEffect>
                                  </p:childTnLst>
                                </p:cTn>
                              </p:par>
                              <p:par>
                                <p:cTn id="48" presetID="10" presetClass="entr" presetSubtype="0" fill="hold" nodeType="withEffect">
                                  <p:stCondLst>
                                    <p:cond delay="0"/>
                                  </p:stCondLst>
                                  <p:childTnLst>
                                    <p:set>
                                      <p:cBhvr>
                                        <p:cTn id="49" dur="1" fill="hold">
                                          <p:stCondLst>
                                            <p:cond delay="0"/>
                                          </p:stCondLst>
                                        </p:cTn>
                                        <p:tgtEl>
                                          <p:spTgt spid="1154"/>
                                        </p:tgtEl>
                                        <p:attrNameLst>
                                          <p:attrName>style.visibility</p:attrName>
                                        </p:attrNameLst>
                                      </p:cBhvr>
                                      <p:to>
                                        <p:strVal val="visible"/>
                                      </p:to>
                                    </p:set>
                                    <p:animEffect transition="in" filter="fade">
                                      <p:cBhvr>
                                        <p:cTn id="50" dur="500"/>
                                        <p:tgtEl>
                                          <p:spTgt spid="1154"/>
                                        </p:tgtEl>
                                      </p:cBhvr>
                                    </p:animEffect>
                                  </p:childTnLst>
                                </p:cTn>
                              </p:par>
                              <p:par>
                                <p:cTn id="51" presetID="10" presetClass="entr" presetSubtype="0" fill="hold" nodeType="withEffect">
                                  <p:stCondLst>
                                    <p:cond delay="0"/>
                                  </p:stCondLst>
                                  <p:childTnLst>
                                    <p:set>
                                      <p:cBhvr>
                                        <p:cTn id="52" dur="1" fill="hold">
                                          <p:stCondLst>
                                            <p:cond delay="0"/>
                                          </p:stCondLst>
                                        </p:cTn>
                                        <p:tgtEl>
                                          <p:spTgt spid="1155"/>
                                        </p:tgtEl>
                                        <p:attrNameLst>
                                          <p:attrName>style.visibility</p:attrName>
                                        </p:attrNameLst>
                                      </p:cBhvr>
                                      <p:to>
                                        <p:strVal val="visible"/>
                                      </p:to>
                                    </p:set>
                                    <p:animEffect transition="in" filter="fade">
                                      <p:cBhvr>
                                        <p:cTn id="53" dur="500"/>
                                        <p:tgtEl>
                                          <p:spTgt spid="1155"/>
                                        </p:tgtEl>
                                      </p:cBhvr>
                                    </p:animEffect>
                                  </p:childTnLst>
                                </p:cTn>
                              </p:par>
                              <p:par>
                                <p:cTn id="54" presetID="10" presetClass="entr" presetSubtype="0" fill="hold" nodeType="withEffect">
                                  <p:stCondLst>
                                    <p:cond delay="0"/>
                                  </p:stCondLst>
                                  <p:childTnLst>
                                    <p:set>
                                      <p:cBhvr>
                                        <p:cTn id="55" dur="1" fill="hold">
                                          <p:stCondLst>
                                            <p:cond delay="0"/>
                                          </p:stCondLst>
                                        </p:cTn>
                                        <p:tgtEl>
                                          <p:spTgt spid="1156"/>
                                        </p:tgtEl>
                                        <p:attrNameLst>
                                          <p:attrName>style.visibility</p:attrName>
                                        </p:attrNameLst>
                                      </p:cBhvr>
                                      <p:to>
                                        <p:strVal val="visible"/>
                                      </p:to>
                                    </p:set>
                                    <p:animEffect transition="in" filter="fade">
                                      <p:cBhvr>
                                        <p:cTn id="56" dur="500"/>
                                        <p:tgtEl>
                                          <p:spTgt spid="1156"/>
                                        </p:tgtEl>
                                      </p:cBhvr>
                                    </p:animEffect>
                                  </p:childTnLst>
                                </p:cTn>
                              </p:par>
                              <p:par>
                                <p:cTn id="57" presetID="10" presetClass="entr" presetSubtype="0" fill="hold" nodeType="withEffect">
                                  <p:stCondLst>
                                    <p:cond delay="0"/>
                                  </p:stCondLst>
                                  <p:childTnLst>
                                    <p:set>
                                      <p:cBhvr>
                                        <p:cTn id="58" dur="1" fill="hold">
                                          <p:stCondLst>
                                            <p:cond delay="0"/>
                                          </p:stCondLst>
                                        </p:cTn>
                                        <p:tgtEl>
                                          <p:spTgt spid="1157"/>
                                        </p:tgtEl>
                                        <p:attrNameLst>
                                          <p:attrName>style.visibility</p:attrName>
                                        </p:attrNameLst>
                                      </p:cBhvr>
                                      <p:to>
                                        <p:strVal val="visible"/>
                                      </p:to>
                                    </p:set>
                                    <p:animEffect transition="in" filter="fade">
                                      <p:cBhvr>
                                        <p:cTn id="59" dur="500"/>
                                        <p:tgtEl>
                                          <p:spTgt spid="1157"/>
                                        </p:tgtEl>
                                      </p:cBhvr>
                                    </p:animEffect>
                                  </p:childTnLst>
                                </p:cTn>
                              </p:par>
                              <p:par>
                                <p:cTn id="60" presetID="10" presetClass="entr" presetSubtype="0" fill="hold" nodeType="withEffect">
                                  <p:stCondLst>
                                    <p:cond delay="0"/>
                                  </p:stCondLst>
                                  <p:childTnLst>
                                    <p:set>
                                      <p:cBhvr>
                                        <p:cTn id="61" dur="1" fill="hold">
                                          <p:stCondLst>
                                            <p:cond delay="0"/>
                                          </p:stCondLst>
                                        </p:cTn>
                                        <p:tgtEl>
                                          <p:spTgt spid="1158"/>
                                        </p:tgtEl>
                                        <p:attrNameLst>
                                          <p:attrName>style.visibility</p:attrName>
                                        </p:attrNameLst>
                                      </p:cBhvr>
                                      <p:to>
                                        <p:strVal val="visible"/>
                                      </p:to>
                                    </p:set>
                                    <p:animEffect transition="in" filter="fade">
                                      <p:cBhvr>
                                        <p:cTn id="62" dur="500"/>
                                        <p:tgtEl>
                                          <p:spTgt spid="1158"/>
                                        </p:tgtEl>
                                      </p:cBhvr>
                                    </p:animEffect>
                                  </p:childTnLst>
                                </p:cTn>
                              </p:par>
                              <p:par>
                                <p:cTn id="63" presetID="10" presetClass="entr" presetSubtype="0" fill="hold" nodeType="withEffect">
                                  <p:stCondLst>
                                    <p:cond delay="0"/>
                                  </p:stCondLst>
                                  <p:childTnLst>
                                    <p:set>
                                      <p:cBhvr>
                                        <p:cTn id="64" dur="1" fill="hold">
                                          <p:stCondLst>
                                            <p:cond delay="0"/>
                                          </p:stCondLst>
                                        </p:cTn>
                                        <p:tgtEl>
                                          <p:spTgt spid="1159"/>
                                        </p:tgtEl>
                                        <p:attrNameLst>
                                          <p:attrName>style.visibility</p:attrName>
                                        </p:attrNameLst>
                                      </p:cBhvr>
                                      <p:to>
                                        <p:strVal val="visible"/>
                                      </p:to>
                                    </p:set>
                                    <p:animEffect transition="in" filter="fade">
                                      <p:cBhvr>
                                        <p:cTn id="65" dur="500"/>
                                        <p:tgtEl>
                                          <p:spTgt spid="1159"/>
                                        </p:tgtEl>
                                      </p:cBhvr>
                                    </p:animEffect>
                                  </p:childTnLst>
                                </p:cTn>
                              </p:par>
                              <p:par>
                                <p:cTn id="66" presetID="10" presetClass="entr" presetSubtype="0" fill="hold" nodeType="withEffect">
                                  <p:stCondLst>
                                    <p:cond delay="0"/>
                                  </p:stCondLst>
                                  <p:childTnLst>
                                    <p:set>
                                      <p:cBhvr>
                                        <p:cTn id="67" dur="1" fill="hold">
                                          <p:stCondLst>
                                            <p:cond delay="0"/>
                                          </p:stCondLst>
                                        </p:cTn>
                                        <p:tgtEl>
                                          <p:spTgt spid="1160"/>
                                        </p:tgtEl>
                                        <p:attrNameLst>
                                          <p:attrName>style.visibility</p:attrName>
                                        </p:attrNameLst>
                                      </p:cBhvr>
                                      <p:to>
                                        <p:strVal val="visible"/>
                                      </p:to>
                                    </p:set>
                                    <p:animEffect transition="in" filter="fade">
                                      <p:cBhvr>
                                        <p:cTn id="68" dur="500"/>
                                        <p:tgtEl>
                                          <p:spTgt spid="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Meet the Team 2">
  <p:cSld name="1_Meet the Team 2">
    <p:spTree>
      <p:nvGrpSpPr>
        <p:cNvPr id="1" name="Shape 1161"/>
        <p:cNvGrpSpPr/>
        <p:nvPr/>
      </p:nvGrpSpPr>
      <p:grpSpPr>
        <a:xfrm>
          <a:off x="0" y="0"/>
          <a:ext cx="0" cy="0"/>
          <a:chOff x="0" y="0"/>
          <a:chExt cx="0" cy="0"/>
        </a:xfrm>
      </p:grpSpPr>
      <p:sp>
        <p:nvSpPr>
          <p:cNvPr id="1162" name="Google Shape;1162;p53"/>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3" name="Google Shape;1163;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4" name="Google Shape;1164;p53"/>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165" name="Google Shape;1165;p53"/>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166" name="Google Shape;1166;p53"/>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167" name="Google Shape;1167;p53"/>
          <p:cNvGrpSpPr/>
          <p:nvPr/>
        </p:nvGrpSpPr>
        <p:grpSpPr>
          <a:xfrm>
            <a:off x="338952" y="6409324"/>
            <a:ext cx="224082" cy="221156"/>
            <a:chOff x="4328868" y="5502988"/>
            <a:chExt cx="500307" cy="493774"/>
          </a:xfrm>
        </p:grpSpPr>
        <p:sp>
          <p:nvSpPr>
            <p:cNvPr id="1168" name="Google Shape;1168;p5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69" name="Google Shape;1169;p5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70" name="Google Shape;1170;p53"/>
          <p:cNvGrpSpPr/>
          <p:nvPr/>
        </p:nvGrpSpPr>
        <p:grpSpPr>
          <a:xfrm flipH="1">
            <a:off x="11637433" y="6409324"/>
            <a:ext cx="224082" cy="221156"/>
            <a:chOff x="4328868" y="5502988"/>
            <a:chExt cx="500307" cy="493774"/>
          </a:xfrm>
        </p:grpSpPr>
        <p:sp>
          <p:nvSpPr>
            <p:cNvPr id="1171" name="Google Shape;1171;p5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72" name="Google Shape;1172;p5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173" name="Google Shape;1173;p53"/>
          <p:cNvGrpSpPr/>
          <p:nvPr/>
        </p:nvGrpSpPr>
        <p:grpSpPr>
          <a:xfrm>
            <a:off x="0" y="6824981"/>
            <a:ext cx="12192000" cy="45719"/>
            <a:chOff x="0" y="6756401"/>
            <a:chExt cx="12192000" cy="114300"/>
          </a:xfrm>
        </p:grpSpPr>
        <p:sp>
          <p:nvSpPr>
            <p:cNvPr id="1174" name="Google Shape;1174;p5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75" name="Google Shape;1175;p5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76" name="Google Shape;1176;p5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77" name="Google Shape;1177;p5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78" name="Google Shape;1178;p5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179" name="Google Shape;1179;p53"/>
          <p:cNvGrpSpPr/>
          <p:nvPr/>
        </p:nvGrpSpPr>
        <p:grpSpPr>
          <a:xfrm>
            <a:off x="0" y="0"/>
            <a:ext cx="12192000" cy="45719"/>
            <a:chOff x="0" y="6756401"/>
            <a:chExt cx="12192000" cy="114300"/>
          </a:xfrm>
        </p:grpSpPr>
        <p:sp>
          <p:nvSpPr>
            <p:cNvPr id="1180" name="Google Shape;1180;p5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81" name="Google Shape;1181;p5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82" name="Google Shape;1182;p5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83" name="Google Shape;1183;p5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84" name="Google Shape;1184;p5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85" name="Google Shape;1185;p53"/>
          <p:cNvSpPr>
            <a:spLocks noGrp="1"/>
          </p:cNvSpPr>
          <p:nvPr>
            <p:ph type="pic" idx="2"/>
          </p:nvPr>
        </p:nvSpPr>
        <p:spPr>
          <a:xfrm>
            <a:off x="871540" y="1764768"/>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86" name="Google Shape;1186;p53"/>
          <p:cNvSpPr>
            <a:spLocks noGrp="1"/>
          </p:cNvSpPr>
          <p:nvPr>
            <p:ph type="pic" idx="3"/>
          </p:nvPr>
        </p:nvSpPr>
        <p:spPr>
          <a:xfrm>
            <a:off x="2293938" y="1764768"/>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87" name="Google Shape;1187;p53"/>
          <p:cNvSpPr>
            <a:spLocks noGrp="1"/>
          </p:cNvSpPr>
          <p:nvPr>
            <p:ph type="pic" idx="4"/>
          </p:nvPr>
        </p:nvSpPr>
        <p:spPr>
          <a:xfrm>
            <a:off x="3716335" y="1764768"/>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88" name="Google Shape;1188;p53"/>
          <p:cNvSpPr>
            <a:spLocks noGrp="1"/>
          </p:cNvSpPr>
          <p:nvPr>
            <p:ph type="pic" idx="5"/>
          </p:nvPr>
        </p:nvSpPr>
        <p:spPr>
          <a:xfrm>
            <a:off x="871541" y="3187167"/>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89" name="Google Shape;1189;p53"/>
          <p:cNvSpPr>
            <a:spLocks noGrp="1"/>
          </p:cNvSpPr>
          <p:nvPr>
            <p:ph type="pic" idx="6"/>
          </p:nvPr>
        </p:nvSpPr>
        <p:spPr>
          <a:xfrm>
            <a:off x="2293939" y="3187167"/>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0" name="Google Shape;1190;p53"/>
          <p:cNvSpPr>
            <a:spLocks noGrp="1"/>
          </p:cNvSpPr>
          <p:nvPr>
            <p:ph type="pic" idx="7"/>
          </p:nvPr>
        </p:nvSpPr>
        <p:spPr>
          <a:xfrm>
            <a:off x="3716336" y="3187167"/>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1" name="Google Shape;1191;p53"/>
          <p:cNvSpPr>
            <a:spLocks noGrp="1"/>
          </p:cNvSpPr>
          <p:nvPr>
            <p:ph type="pic" idx="8"/>
          </p:nvPr>
        </p:nvSpPr>
        <p:spPr>
          <a:xfrm>
            <a:off x="871541" y="4609565"/>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2" name="Google Shape;1192;p53"/>
          <p:cNvSpPr>
            <a:spLocks noGrp="1"/>
          </p:cNvSpPr>
          <p:nvPr>
            <p:ph type="pic" idx="9"/>
          </p:nvPr>
        </p:nvSpPr>
        <p:spPr>
          <a:xfrm>
            <a:off x="2293939" y="4609565"/>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3" name="Google Shape;1193;p53"/>
          <p:cNvSpPr>
            <a:spLocks noGrp="1"/>
          </p:cNvSpPr>
          <p:nvPr>
            <p:ph type="pic" idx="13"/>
          </p:nvPr>
        </p:nvSpPr>
        <p:spPr>
          <a:xfrm>
            <a:off x="3716336" y="4609565"/>
            <a:ext cx="1404000" cy="1404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2"/>
                                        </p:tgtEl>
                                        <p:attrNameLst>
                                          <p:attrName>style.visibility</p:attrName>
                                        </p:attrNameLst>
                                      </p:cBhvr>
                                      <p:to>
                                        <p:strVal val="visible"/>
                                      </p:to>
                                    </p:set>
                                    <p:animEffect transition="in" filter="fade">
                                      <p:cBhvr>
                                        <p:cTn id="7" dur="500"/>
                                        <p:tgtEl>
                                          <p:spTgt spid="11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6">
                                            <p:txEl>
                                              <p:pRg st="0" end="0"/>
                                            </p:txEl>
                                          </p:spTgt>
                                        </p:tgtEl>
                                        <p:attrNameLst>
                                          <p:attrName>style.visibility</p:attrName>
                                        </p:attrNameLst>
                                      </p:cBhvr>
                                      <p:to>
                                        <p:strVal val="visible"/>
                                      </p:to>
                                    </p:set>
                                    <p:animEffect transition="in" filter="fade">
                                      <p:cBhvr>
                                        <p:cTn id="11" dur="500"/>
                                        <p:tgtEl>
                                          <p:spTgt spid="116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6">
                                            <p:txEl>
                                              <p:pRg st="1" end="1"/>
                                            </p:txEl>
                                          </p:spTgt>
                                        </p:tgtEl>
                                        <p:attrNameLst>
                                          <p:attrName>style.visibility</p:attrName>
                                        </p:attrNameLst>
                                      </p:cBhvr>
                                      <p:to>
                                        <p:strVal val="visible"/>
                                      </p:to>
                                    </p:set>
                                    <p:animEffect transition="in" filter="fade">
                                      <p:cBhvr>
                                        <p:cTn id="15" dur="500"/>
                                        <p:tgtEl>
                                          <p:spTgt spid="116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66">
                                            <p:txEl>
                                              <p:pRg st="2" end="2"/>
                                            </p:txEl>
                                          </p:spTgt>
                                        </p:tgtEl>
                                        <p:attrNameLst>
                                          <p:attrName>style.visibility</p:attrName>
                                        </p:attrNameLst>
                                      </p:cBhvr>
                                      <p:to>
                                        <p:strVal val="visible"/>
                                      </p:to>
                                    </p:set>
                                    <p:animEffect transition="in" filter="fade">
                                      <p:cBhvr>
                                        <p:cTn id="19" dur="500"/>
                                        <p:tgtEl>
                                          <p:spTgt spid="116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66">
                                            <p:txEl>
                                              <p:pRg st="3" end="3"/>
                                            </p:txEl>
                                          </p:spTgt>
                                        </p:tgtEl>
                                        <p:attrNameLst>
                                          <p:attrName>style.visibility</p:attrName>
                                        </p:attrNameLst>
                                      </p:cBhvr>
                                      <p:to>
                                        <p:strVal val="visible"/>
                                      </p:to>
                                    </p:set>
                                    <p:animEffect transition="in" filter="fade">
                                      <p:cBhvr>
                                        <p:cTn id="23" dur="500"/>
                                        <p:tgtEl>
                                          <p:spTgt spid="116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66">
                                            <p:txEl>
                                              <p:pRg st="4" end="4"/>
                                            </p:txEl>
                                          </p:spTgt>
                                        </p:tgtEl>
                                        <p:attrNameLst>
                                          <p:attrName>style.visibility</p:attrName>
                                        </p:attrNameLst>
                                      </p:cBhvr>
                                      <p:to>
                                        <p:strVal val="visible"/>
                                      </p:to>
                                    </p:set>
                                    <p:animEffect transition="in" filter="fade">
                                      <p:cBhvr>
                                        <p:cTn id="27" dur="500"/>
                                        <p:tgtEl>
                                          <p:spTgt spid="116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66">
                                            <p:txEl>
                                              <p:pRg st="5" end="5"/>
                                            </p:txEl>
                                          </p:spTgt>
                                        </p:tgtEl>
                                        <p:attrNameLst>
                                          <p:attrName>style.visibility</p:attrName>
                                        </p:attrNameLst>
                                      </p:cBhvr>
                                      <p:to>
                                        <p:strVal val="visible"/>
                                      </p:to>
                                    </p:set>
                                    <p:animEffect transition="in" filter="fade">
                                      <p:cBhvr>
                                        <p:cTn id="31" dur="500"/>
                                        <p:tgtEl>
                                          <p:spTgt spid="116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66">
                                            <p:txEl>
                                              <p:pRg st="6" end="6"/>
                                            </p:txEl>
                                          </p:spTgt>
                                        </p:tgtEl>
                                        <p:attrNameLst>
                                          <p:attrName>style.visibility</p:attrName>
                                        </p:attrNameLst>
                                      </p:cBhvr>
                                      <p:to>
                                        <p:strVal val="visible"/>
                                      </p:to>
                                    </p:set>
                                    <p:animEffect transition="in" filter="fade">
                                      <p:cBhvr>
                                        <p:cTn id="35" dur="500"/>
                                        <p:tgtEl>
                                          <p:spTgt spid="116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66">
                                            <p:txEl>
                                              <p:pRg st="7" end="7"/>
                                            </p:txEl>
                                          </p:spTgt>
                                        </p:tgtEl>
                                        <p:attrNameLst>
                                          <p:attrName>style.visibility</p:attrName>
                                        </p:attrNameLst>
                                      </p:cBhvr>
                                      <p:to>
                                        <p:strVal val="visible"/>
                                      </p:to>
                                    </p:set>
                                    <p:animEffect transition="in" filter="fade">
                                      <p:cBhvr>
                                        <p:cTn id="39" dur="500"/>
                                        <p:tgtEl>
                                          <p:spTgt spid="116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66">
                                            <p:txEl>
                                              <p:pRg st="8" end="8"/>
                                            </p:txEl>
                                          </p:spTgt>
                                        </p:tgtEl>
                                        <p:attrNameLst>
                                          <p:attrName>style.visibility</p:attrName>
                                        </p:attrNameLst>
                                      </p:cBhvr>
                                      <p:to>
                                        <p:strVal val="visible"/>
                                      </p:to>
                                    </p:set>
                                    <p:animEffect transition="in" filter="fade">
                                      <p:cBhvr>
                                        <p:cTn id="43" dur="500"/>
                                        <p:tgtEl>
                                          <p:spTgt spid="116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85"/>
                                        </p:tgtEl>
                                        <p:attrNameLst>
                                          <p:attrName>style.visibility</p:attrName>
                                        </p:attrNameLst>
                                      </p:cBhvr>
                                      <p:to>
                                        <p:strVal val="visible"/>
                                      </p:to>
                                    </p:set>
                                    <p:animEffect transition="in" filter="fade">
                                      <p:cBhvr>
                                        <p:cTn id="47" dur="500"/>
                                        <p:tgtEl>
                                          <p:spTgt spid="1185"/>
                                        </p:tgtEl>
                                      </p:cBhvr>
                                    </p:animEffect>
                                  </p:childTnLst>
                                </p:cTn>
                              </p:par>
                              <p:par>
                                <p:cTn id="48" presetID="10" presetClass="entr" presetSubtype="0" fill="hold" nodeType="withEffect">
                                  <p:stCondLst>
                                    <p:cond delay="0"/>
                                  </p:stCondLst>
                                  <p:childTnLst>
                                    <p:set>
                                      <p:cBhvr>
                                        <p:cTn id="49" dur="1" fill="hold">
                                          <p:stCondLst>
                                            <p:cond delay="0"/>
                                          </p:stCondLst>
                                        </p:cTn>
                                        <p:tgtEl>
                                          <p:spTgt spid="1186"/>
                                        </p:tgtEl>
                                        <p:attrNameLst>
                                          <p:attrName>style.visibility</p:attrName>
                                        </p:attrNameLst>
                                      </p:cBhvr>
                                      <p:to>
                                        <p:strVal val="visible"/>
                                      </p:to>
                                    </p:set>
                                    <p:animEffect transition="in" filter="fade">
                                      <p:cBhvr>
                                        <p:cTn id="50" dur="500"/>
                                        <p:tgtEl>
                                          <p:spTgt spid="1186"/>
                                        </p:tgtEl>
                                      </p:cBhvr>
                                    </p:animEffect>
                                  </p:childTnLst>
                                </p:cTn>
                              </p:par>
                              <p:par>
                                <p:cTn id="51" presetID="10" presetClass="entr" presetSubtype="0" fill="hold" nodeType="withEffect">
                                  <p:stCondLst>
                                    <p:cond delay="0"/>
                                  </p:stCondLst>
                                  <p:childTnLst>
                                    <p:set>
                                      <p:cBhvr>
                                        <p:cTn id="52" dur="1" fill="hold">
                                          <p:stCondLst>
                                            <p:cond delay="0"/>
                                          </p:stCondLst>
                                        </p:cTn>
                                        <p:tgtEl>
                                          <p:spTgt spid="1187"/>
                                        </p:tgtEl>
                                        <p:attrNameLst>
                                          <p:attrName>style.visibility</p:attrName>
                                        </p:attrNameLst>
                                      </p:cBhvr>
                                      <p:to>
                                        <p:strVal val="visible"/>
                                      </p:to>
                                    </p:set>
                                    <p:animEffect transition="in" filter="fade">
                                      <p:cBhvr>
                                        <p:cTn id="53" dur="500"/>
                                        <p:tgtEl>
                                          <p:spTgt spid="1187"/>
                                        </p:tgtEl>
                                      </p:cBhvr>
                                    </p:animEffect>
                                  </p:childTnLst>
                                </p:cTn>
                              </p:par>
                              <p:par>
                                <p:cTn id="54" presetID="10" presetClass="entr" presetSubtype="0" fill="hold" nodeType="withEffect">
                                  <p:stCondLst>
                                    <p:cond delay="0"/>
                                  </p:stCondLst>
                                  <p:childTnLst>
                                    <p:set>
                                      <p:cBhvr>
                                        <p:cTn id="55" dur="1" fill="hold">
                                          <p:stCondLst>
                                            <p:cond delay="0"/>
                                          </p:stCondLst>
                                        </p:cTn>
                                        <p:tgtEl>
                                          <p:spTgt spid="1188"/>
                                        </p:tgtEl>
                                        <p:attrNameLst>
                                          <p:attrName>style.visibility</p:attrName>
                                        </p:attrNameLst>
                                      </p:cBhvr>
                                      <p:to>
                                        <p:strVal val="visible"/>
                                      </p:to>
                                    </p:set>
                                    <p:animEffect transition="in" filter="fade">
                                      <p:cBhvr>
                                        <p:cTn id="56" dur="500"/>
                                        <p:tgtEl>
                                          <p:spTgt spid="1188"/>
                                        </p:tgtEl>
                                      </p:cBhvr>
                                    </p:animEffect>
                                  </p:childTnLst>
                                </p:cTn>
                              </p:par>
                              <p:par>
                                <p:cTn id="57" presetID="10" presetClass="entr" presetSubtype="0" fill="hold" nodeType="withEffect">
                                  <p:stCondLst>
                                    <p:cond delay="0"/>
                                  </p:stCondLst>
                                  <p:childTnLst>
                                    <p:set>
                                      <p:cBhvr>
                                        <p:cTn id="58" dur="1" fill="hold">
                                          <p:stCondLst>
                                            <p:cond delay="0"/>
                                          </p:stCondLst>
                                        </p:cTn>
                                        <p:tgtEl>
                                          <p:spTgt spid="1189"/>
                                        </p:tgtEl>
                                        <p:attrNameLst>
                                          <p:attrName>style.visibility</p:attrName>
                                        </p:attrNameLst>
                                      </p:cBhvr>
                                      <p:to>
                                        <p:strVal val="visible"/>
                                      </p:to>
                                    </p:set>
                                    <p:animEffect transition="in" filter="fade">
                                      <p:cBhvr>
                                        <p:cTn id="59" dur="500"/>
                                        <p:tgtEl>
                                          <p:spTgt spid="1189"/>
                                        </p:tgtEl>
                                      </p:cBhvr>
                                    </p:animEffect>
                                  </p:childTnLst>
                                </p:cTn>
                              </p:par>
                              <p:par>
                                <p:cTn id="60" presetID="10" presetClass="entr" presetSubtype="0" fill="hold" nodeType="withEffect">
                                  <p:stCondLst>
                                    <p:cond delay="0"/>
                                  </p:stCondLst>
                                  <p:childTnLst>
                                    <p:set>
                                      <p:cBhvr>
                                        <p:cTn id="61" dur="1" fill="hold">
                                          <p:stCondLst>
                                            <p:cond delay="0"/>
                                          </p:stCondLst>
                                        </p:cTn>
                                        <p:tgtEl>
                                          <p:spTgt spid="1190"/>
                                        </p:tgtEl>
                                        <p:attrNameLst>
                                          <p:attrName>style.visibility</p:attrName>
                                        </p:attrNameLst>
                                      </p:cBhvr>
                                      <p:to>
                                        <p:strVal val="visible"/>
                                      </p:to>
                                    </p:set>
                                    <p:animEffect transition="in" filter="fade">
                                      <p:cBhvr>
                                        <p:cTn id="62" dur="500"/>
                                        <p:tgtEl>
                                          <p:spTgt spid="1190"/>
                                        </p:tgtEl>
                                      </p:cBhvr>
                                    </p:animEffect>
                                  </p:childTnLst>
                                </p:cTn>
                              </p:par>
                              <p:par>
                                <p:cTn id="63" presetID="10" presetClass="entr" presetSubtype="0" fill="hold" nodeType="withEffect">
                                  <p:stCondLst>
                                    <p:cond delay="0"/>
                                  </p:stCondLst>
                                  <p:childTnLst>
                                    <p:set>
                                      <p:cBhvr>
                                        <p:cTn id="64" dur="1" fill="hold">
                                          <p:stCondLst>
                                            <p:cond delay="0"/>
                                          </p:stCondLst>
                                        </p:cTn>
                                        <p:tgtEl>
                                          <p:spTgt spid="1191"/>
                                        </p:tgtEl>
                                        <p:attrNameLst>
                                          <p:attrName>style.visibility</p:attrName>
                                        </p:attrNameLst>
                                      </p:cBhvr>
                                      <p:to>
                                        <p:strVal val="visible"/>
                                      </p:to>
                                    </p:set>
                                    <p:animEffect transition="in" filter="fade">
                                      <p:cBhvr>
                                        <p:cTn id="65" dur="500"/>
                                        <p:tgtEl>
                                          <p:spTgt spid="1191"/>
                                        </p:tgtEl>
                                      </p:cBhvr>
                                    </p:animEffect>
                                  </p:childTnLst>
                                </p:cTn>
                              </p:par>
                              <p:par>
                                <p:cTn id="66" presetID="10" presetClass="entr" presetSubtype="0" fill="hold" nodeType="withEffect">
                                  <p:stCondLst>
                                    <p:cond delay="0"/>
                                  </p:stCondLst>
                                  <p:childTnLst>
                                    <p:set>
                                      <p:cBhvr>
                                        <p:cTn id="67" dur="1" fill="hold">
                                          <p:stCondLst>
                                            <p:cond delay="0"/>
                                          </p:stCondLst>
                                        </p:cTn>
                                        <p:tgtEl>
                                          <p:spTgt spid="1192"/>
                                        </p:tgtEl>
                                        <p:attrNameLst>
                                          <p:attrName>style.visibility</p:attrName>
                                        </p:attrNameLst>
                                      </p:cBhvr>
                                      <p:to>
                                        <p:strVal val="visible"/>
                                      </p:to>
                                    </p:set>
                                    <p:animEffect transition="in" filter="fade">
                                      <p:cBhvr>
                                        <p:cTn id="68" dur="500"/>
                                        <p:tgtEl>
                                          <p:spTgt spid="1192"/>
                                        </p:tgtEl>
                                      </p:cBhvr>
                                    </p:animEffect>
                                  </p:childTnLst>
                                </p:cTn>
                              </p:par>
                              <p:par>
                                <p:cTn id="69" presetID="10" presetClass="entr" presetSubtype="0" fill="hold" nodeType="withEffect">
                                  <p:stCondLst>
                                    <p:cond delay="0"/>
                                  </p:stCondLst>
                                  <p:childTnLst>
                                    <p:set>
                                      <p:cBhvr>
                                        <p:cTn id="70" dur="1" fill="hold">
                                          <p:stCondLst>
                                            <p:cond delay="0"/>
                                          </p:stCondLst>
                                        </p:cTn>
                                        <p:tgtEl>
                                          <p:spTgt spid="1193"/>
                                        </p:tgtEl>
                                        <p:attrNameLst>
                                          <p:attrName>style.visibility</p:attrName>
                                        </p:attrNameLst>
                                      </p:cBhvr>
                                      <p:to>
                                        <p:strVal val="visible"/>
                                      </p:to>
                                    </p:set>
                                    <p:animEffect transition="in" filter="fade">
                                      <p:cBhvr>
                                        <p:cTn id="71"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ull Picture Placeholder">
  <p:cSld name="Full Picture Placeholder">
    <p:spTree>
      <p:nvGrpSpPr>
        <p:cNvPr id="1" name="Shape 1194"/>
        <p:cNvGrpSpPr/>
        <p:nvPr/>
      </p:nvGrpSpPr>
      <p:grpSpPr>
        <a:xfrm>
          <a:off x="0" y="0"/>
          <a:ext cx="0" cy="0"/>
          <a:chOff x="0" y="0"/>
          <a:chExt cx="0" cy="0"/>
        </a:xfrm>
      </p:grpSpPr>
      <p:sp>
        <p:nvSpPr>
          <p:cNvPr id="1195" name="Google Shape;1195;p54"/>
          <p:cNvSpPr>
            <a:spLocks noGrp="1"/>
          </p:cNvSpPr>
          <p:nvPr>
            <p:ph type="pic" idx="2"/>
          </p:nvPr>
        </p:nvSpPr>
        <p:spPr>
          <a:xfrm>
            <a:off x="0"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6" name="Google Shape;1196;p54"/>
          <p:cNvSpPr>
            <a:spLocks noGrp="1"/>
          </p:cNvSpPr>
          <p:nvPr>
            <p:ph type="pic" idx="3"/>
          </p:nvPr>
        </p:nvSpPr>
        <p:spPr>
          <a:xfrm>
            <a:off x="0"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7" name="Google Shape;1197;p54"/>
          <p:cNvSpPr>
            <a:spLocks noGrp="1"/>
          </p:cNvSpPr>
          <p:nvPr>
            <p:ph type="pic" idx="4"/>
          </p:nvPr>
        </p:nvSpPr>
        <p:spPr>
          <a:xfrm>
            <a:off x="0"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8" name="Google Shape;1198;p54"/>
          <p:cNvSpPr>
            <a:spLocks noGrp="1"/>
          </p:cNvSpPr>
          <p:nvPr>
            <p:ph type="pic" idx="5"/>
          </p:nvPr>
        </p:nvSpPr>
        <p:spPr>
          <a:xfrm>
            <a:off x="0"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199" name="Google Shape;1199;p54"/>
          <p:cNvSpPr>
            <a:spLocks noGrp="1"/>
          </p:cNvSpPr>
          <p:nvPr>
            <p:ph type="pic" idx="6"/>
          </p:nvPr>
        </p:nvSpPr>
        <p:spPr>
          <a:xfrm>
            <a:off x="1524000"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0" name="Google Shape;1200;p54"/>
          <p:cNvSpPr>
            <a:spLocks noGrp="1"/>
          </p:cNvSpPr>
          <p:nvPr>
            <p:ph type="pic" idx="7"/>
          </p:nvPr>
        </p:nvSpPr>
        <p:spPr>
          <a:xfrm>
            <a:off x="1524000"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1" name="Google Shape;1201;p54"/>
          <p:cNvSpPr>
            <a:spLocks noGrp="1"/>
          </p:cNvSpPr>
          <p:nvPr>
            <p:ph type="pic" idx="8"/>
          </p:nvPr>
        </p:nvSpPr>
        <p:spPr>
          <a:xfrm>
            <a:off x="1524000"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2" name="Google Shape;1202;p54"/>
          <p:cNvSpPr>
            <a:spLocks noGrp="1"/>
          </p:cNvSpPr>
          <p:nvPr>
            <p:ph type="pic" idx="9"/>
          </p:nvPr>
        </p:nvSpPr>
        <p:spPr>
          <a:xfrm>
            <a:off x="1524000"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3" name="Google Shape;1203;p54"/>
          <p:cNvSpPr>
            <a:spLocks noGrp="1"/>
          </p:cNvSpPr>
          <p:nvPr>
            <p:ph type="pic" idx="13"/>
          </p:nvPr>
        </p:nvSpPr>
        <p:spPr>
          <a:xfrm>
            <a:off x="3048000"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4" name="Google Shape;1204;p54"/>
          <p:cNvSpPr>
            <a:spLocks noGrp="1"/>
          </p:cNvSpPr>
          <p:nvPr>
            <p:ph type="pic" idx="14"/>
          </p:nvPr>
        </p:nvSpPr>
        <p:spPr>
          <a:xfrm>
            <a:off x="3048000"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5" name="Google Shape;1205;p54"/>
          <p:cNvSpPr>
            <a:spLocks noGrp="1"/>
          </p:cNvSpPr>
          <p:nvPr>
            <p:ph type="pic" idx="15"/>
          </p:nvPr>
        </p:nvSpPr>
        <p:spPr>
          <a:xfrm>
            <a:off x="3048000"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6" name="Google Shape;1206;p54"/>
          <p:cNvSpPr>
            <a:spLocks noGrp="1"/>
          </p:cNvSpPr>
          <p:nvPr>
            <p:ph type="pic" idx="16"/>
          </p:nvPr>
        </p:nvSpPr>
        <p:spPr>
          <a:xfrm>
            <a:off x="3048000"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7" name="Google Shape;1207;p54"/>
          <p:cNvSpPr>
            <a:spLocks noGrp="1"/>
          </p:cNvSpPr>
          <p:nvPr>
            <p:ph type="pic" idx="17"/>
          </p:nvPr>
        </p:nvSpPr>
        <p:spPr>
          <a:xfrm>
            <a:off x="4572000"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8" name="Google Shape;1208;p54"/>
          <p:cNvSpPr>
            <a:spLocks noGrp="1"/>
          </p:cNvSpPr>
          <p:nvPr>
            <p:ph type="pic" idx="18"/>
          </p:nvPr>
        </p:nvSpPr>
        <p:spPr>
          <a:xfrm>
            <a:off x="4572000"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09" name="Google Shape;1209;p54"/>
          <p:cNvSpPr>
            <a:spLocks noGrp="1"/>
          </p:cNvSpPr>
          <p:nvPr>
            <p:ph type="pic" idx="19"/>
          </p:nvPr>
        </p:nvSpPr>
        <p:spPr>
          <a:xfrm>
            <a:off x="4572000"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0" name="Google Shape;1210;p54"/>
          <p:cNvSpPr>
            <a:spLocks noGrp="1"/>
          </p:cNvSpPr>
          <p:nvPr>
            <p:ph type="pic" idx="20"/>
          </p:nvPr>
        </p:nvSpPr>
        <p:spPr>
          <a:xfrm>
            <a:off x="4572000"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1" name="Google Shape;1211;p54"/>
          <p:cNvSpPr>
            <a:spLocks noGrp="1"/>
          </p:cNvSpPr>
          <p:nvPr>
            <p:ph type="pic" idx="21"/>
          </p:nvPr>
        </p:nvSpPr>
        <p:spPr>
          <a:xfrm>
            <a:off x="6105525"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2" name="Google Shape;1212;p54"/>
          <p:cNvSpPr>
            <a:spLocks noGrp="1"/>
          </p:cNvSpPr>
          <p:nvPr>
            <p:ph type="pic" idx="22"/>
          </p:nvPr>
        </p:nvSpPr>
        <p:spPr>
          <a:xfrm>
            <a:off x="6105525"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3" name="Google Shape;1213;p54"/>
          <p:cNvSpPr>
            <a:spLocks noGrp="1"/>
          </p:cNvSpPr>
          <p:nvPr>
            <p:ph type="pic" idx="23"/>
          </p:nvPr>
        </p:nvSpPr>
        <p:spPr>
          <a:xfrm>
            <a:off x="6105525"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4" name="Google Shape;1214;p54"/>
          <p:cNvSpPr>
            <a:spLocks noGrp="1"/>
          </p:cNvSpPr>
          <p:nvPr>
            <p:ph type="pic" idx="24"/>
          </p:nvPr>
        </p:nvSpPr>
        <p:spPr>
          <a:xfrm>
            <a:off x="6105525"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5" name="Google Shape;1215;p54"/>
          <p:cNvSpPr>
            <a:spLocks noGrp="1"/>
          </p:cNvSpPr>
          <p:nvPr>
            <p:ph type="pic" idx="25"/>
          </p:nvPr>
        </p:nvSpPr>
        <p:spPr>
          <a:xfrm>
            <a:off x="7629525"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6" name="Google Shape;1216;p54"/>
          <p:cNvSpPr>
            <a:spLocks noGrp="1"/>
          </p:cNvSpPr>
          <p:nvPr>
            <p:ph type="pic" idx="26"/>
          </p:nvPr>
        </p:nvSpPr>
        <p:spPr>
          <a:xfrm>
            <a:off x="7629525"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7" name="Google Shape;1217;p54"/>
          <p:cNvSpPr>
            <a:spLocks noGrp="1"/>
          </p:cNvSpPr>
          <p:nvPr>
            <p:ph type="pic" idx="27"/>
          </p:nvPr>
        </p:nvSpPr>
        <p:spPr>
          <a:xfrm>
            <a:off x="7629525"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8" name="Google Shape;1218;p54"/>
          <p:cNvSpPr>
            <a:spLocks noGrp="1"/>
          </p:cNvSpPr>
          <p:nvPr>
            <p:ph type="pic" idx="28"/>
          </p:nvPr>
        </p:nvSpPr>
        <p:spPr>
          <a:xfrm>
            <a:off x="7629525"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19" name="Google Shape;1219;p54"/>
          <p:cNvSpPr>
            <a:spLocks noGrp="1"/>
          </p:cNvSpPr>
          <p:nvPr>
            <p:ph type="pic" idx="29"/>
          </p:nvPr>
        </p:nvSpPr>
        <p:spPr>
          <a:xfrm>
            <a:off x="9153525"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0" name="Google Shape;1220;p54"/>
          <p:cNvSpPr>
            <a:spLocks noGrp="1"/>
          </p:cNvSpPr>
          <p:nvPr>
            <p:ph type="pic" idx="30"/>
          </p:nvPr>
        </p:nvSpPr>
        <p:spPr>
          <a:xfrm>
            <a:off x="9153525"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1" name="Google Shape;1221;p54"/>
          <p:cNvSpPr>
            <a:spLocks noGrp="1"/>
          </p:cNvSpPr>
          <p:nvPr>
            <p:ph type="pic" idx="31"/>
          </p:nvPr>
        </p:nvSpPr>
        <p:spPr>
          <a:xfrm>
            <a:off x="9153525"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2" name="Google Shape;1222;p54"/>
          <p:cNvSpPr>
            <a:spLocks noGrp="1"/>
          </p:cNvSpPr>
          <p:nvPr>
            <p:ph type="pic" idx="32"/>
          </p:nvPr>
        </p:nvSpPr>
        <p:spPr>
          <a:xfrm>
            <a:off x="9153525"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3" name="Google Shape;1223;p54"/>
          <p:cNvSpPr>
            <a:spLocks noGrp="1"/>
          </p:cNvSpPr>
          <p:nvPr>
            <p:ph type="pic" idx="33"/>
          </p:nvPr>
        </p:nvSpPr>
        <p:spPr>
          <a:xfrm>
            <a:off x="10677525" y="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4" name="Google Shape;1224;p54"/>
          <p:cNvSpPr>
            <a:spLocks noGrp="1"/>
          </p:cNvSpPr>
          <p:nvPr>
            <p:ph type="pic" idx="34"/>
          </p:nvPr>
        </p:nvSpPr>
        <p:spPr>
          <a:xfrm>
            <a:off x="10677525" y="1714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5" name="Google Shape;1225;p54"/>
          <p:cNvSpPr>
            <a:spLocks noGrp="1"/>
          </p:cNvSpPr>
          <p:nvPr>
            <p:ph type="pic" idx="35"/>
          </p:nvPr>
        </p:nvSpPr>
        <p:spPr>
          <a:xfrm>
            <a:off x="10677525" y="34335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6" name="Google Shape;1226;p54"/>
          <p:cNvSpPr>
            <a:spLocks noGrp="1"/>
          </p:cNvSpPr>
          <p:nvPr>
            <p:ph type="pic" idx="36"/>
          </p:nvPr>
        </p:nvSpPr>
        <p:spPr>
          <a:xfrm>
            <a:off x="10677525" y="5148000"/>
            <a:ext cx="1526400" cy="1710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95"/>
                                        </p:tgtEl>
                                        <p:attrNameLst>
                                          <p:attrName>style.visibility</p:attrName>
                                        </p:attrNameLst>
                                      </p:cBhvr>
                                      <p:to>
                                        <p:strVal val="visible"/>
                                      </p:to>
                                    </p:set>
                                    <p:anim calcmode="lin" valueType="num">
                                      <p:cBhvr additive="base">
                                        <p:cTn id="7" dur="500"/>
                                        <p:tgtEl>
                                          <p:spTgt spid="1195"/>
                                        </p:tgtEl>
                                        <p:attrNameLst>
                                          <p:attrName>ppt_w</p:attrName>
                                        </p:attrNameLst>
                                      </p:cBhvr>
                                      <p:tavLst>
                                        <p:tav tm="0">
                                          <p:val>
                                            <p:strVal val="0"/>
                                          </p:val>
                                        </p:tav>
                                        <p:tav tm="100000">
                                          <p:val>
                                            <p:strVal val="#ppt_w"/>
                                          </p:val>
                                        </p:tav>
                                      </p:tavLst>
                                    </p:anim>
                                    <p:anim calcmode="lin" valueType="num">
                                      <p:cBhvr additive="base">
                                        <p:cTn id="8" dur="500"/>
                                        <p:tgtEl>
                                          <p:spTgt spid="119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96"/>
                                        </p:tgtEl>
                                        <p:attrNameLst>
                                          <p:attrName>style.visibility</p:attrName>
                                        </p:attrNameLst>
                                      </p:cBhvr>
                                      <p:to>
                                        <p:strVal val="visible"/>
                                      </p:to>
                                    </p:set>
                                    <p:anim calcmode="lin" valueType="num">
                                      <p:cBhvr additive="base">
                                        <p:cTn id="11" dur="500"/>
                                        <p:tgtEl>
                                          <p:spTgt spid="1196"/>
                                        </p:tgtEl>
                                        <p:attrNameLst>
                                          <p:attrName>ppt_w</p:attrName>
                                        </p:attrNameLst>
                                      </p:cBhvr>
                                      <p:tavLst>
                                        <p:tav tm="0">
                                          <p:val>
                                            <p:strVal val="0"/>
                                          </p:val>
                                        </p:tav>
                                        <p:tav tm="100000">
                                          <p:val>
                                            <p:strVal val="#ppt_w"/>
                                          </p:val>
                                        </p:tav>
                                      </p:tavLst>
                                    </p:anim>
                                    <p:anim calcmode="lin" valueType="num">
                                      <p:cBhvr additive="base">
                                        <p:cTn id="12" dur="500"/>
                                        <p:tgtEl>
                                          <p:spTgt spid="119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197"/>
                                        </p:tgtEl>
                                        <p:attrNameLst>
                                          <p:attrName>style.visibility</p:attrName>
                                        </p:attrNameLst>
                                      </p:cBhvr>
                                      <p:to>
                                        <p:strVal val="visible"/>
                                      </p:to>
                                    </p:set>
                                    <p:anim calcmode="lin" valueType="num">
                                      <p:cBhvr additive="base">
                                        <p:cTn id="15" dur="500"/>
                                        <p:tgtEl>
                                          <p:spTgt spid="1197"/>
                                        </p:tgtEl>
                                        <p:attrNameLst>
                                          <p:attrName>ppt_w</p:attrName>
                                        </p:attrNameLst>
                                      </p:cBhvr>
                                      <p:tavLst>
                                        <p:tav tm="0">
                                          <p:val>
                                            <p:strVal val="0"/>
                                          </p:val>
                                        </p:tav>
                                        <p:tav tm="100000">
                                          <p:val>
                                            <p:strVal val="#ppt_w"/>
                                          </p:val>
                                        </p:tav>
                                      </p:tavLst>
                                    </p:anim>
                                    <p:anim calcmode="lin" valueType="num">
                                      <p:cBhvr additive="base">
                                        <p:cTn id="16" dur="500"/>
                                        <p:tgtEl>
                                          <p:spTgt spid="119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198"/>
                                        </p:tgtEl>
                                        <p:attrNameLst>
                                          <p:attrName>style.visibility</p:attrName>
                                        </p:attrNameLst>
                                      </p:cBhvr>
                                      <p:to>
                                        <p:strVal val="visible"/>
                                      </p:to>
                                    </p:set>
                                    <p:anim calcmode="lin" valueType="num">
                                      <p:cBhvr additive="base">
                                        <p:cTn id="19" dur="500"/>
                                        <p:tgtEl>
                                          <p:spTgt spid="1198"/>
                                        </p:tgtEl>
                                        <p:attrNameLst>
                                          <p:attrName>ppt_w</p:attrName>
                                        </p:attrNameLst>
                                      </p:cBhvr>
                                      <p:tavLst>
                                        <p:tav tm="0">
                                          <p:val>
                                            <p:strVal val="0"/>
                                          </p:val>
                                        </p:tav>
                                        <p:tav tm="100000">
                                          <p:val>
                                            <p:strVal val="#ppt_w"/>
                                          </p:val>
                                        </p:tav>
                                      </p:tavLst>
                                    </p:anim>
                                    <p:anim calcmode="lin" valueType="num">
                                      <p:cBhvr additive="base">
                                        <p:cTn id="20" dur="500"/>
                                        <p:tgtEl>
                                          <p:spTgt spid="119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199"/>
                                        </p:tgtEl>
                                        <p:attrNameLst>
                                          <p:attrName>style.visibility</p:attrName>
                                        </p:attrNameLst>
                                      </p:cBhvr>
                                      <p:to>
                                        <p:strVal val="visible"/>
                                      </p:to>
                                    </p:set>
                                    <p:anim calcmode="lin" valueType="num">
                                      <p:cBhvr additive="base">
                                        <p:cTn id="23" dur="500"/>
                                        <p:tgtEl>
                                          <p:spTgt spid="1199"/>
                                        </p:tgtEl>
                                        <p:attrNameLst>
                                          <p:attrName>ppt_w</p:attrName>
                                        </p:attrNameLst>
                                      </p:cBhvr>
                                      <p:tavLst>
                                        <p:tav tm="0">
                                          <p:val>
                                            <p:strVal val="0"/>
                                          </p:val>
                                        </p:tav>
                                        <p:tav tm="100000">
                                          <p:val>
                                            <p:strVal val="#ppt_w"/>
                                          </p:val>
                                        </p:tav>
                                      </p:tavLst>
                                    </p:anim>
                                    <p:anim calcmode="lin" valueType="num">
                                      <p:cBhvr additive="base">
                                        <p:cTn id="24" dur="500"/>
                                        <p:tgtEl>
                                          <p:spTgt spid="1199"/>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200"/>
                                        </p:tgtEl>
                                        <p:attrNameLst>
                                          <p:attrName>style.visibility</p:attrName>
                                        </p:attrNameLst>
                                      </p:cBhvr>
                                      <p:to>
                                        <p:strVal val="visible"/>
                                      </p:to>
                                    </p:set>
                                    <p:anim calcmode="lin" valueType="num">
                                      <p:cBhvr additive="base">
                                        <p:cTn id="27" dur="500"/>
                                        <p:tgtEl>
                                          <p:spTgt spid="1200"/>
                                        </p:tgtEl>
                                        <p:attrNameLst>
                                          <p:attrName>ppt_w</p:attrName>
                                        </p:attrNameLst>
                                      </p:cBhvr>
                                      <p:tavLst>
                                        <p:tav tm="0">
                                          <p:val>
                                            <p:strVal val="0"/>
                                          </p:val>
                                        </p:tav>
                                        <p:tav tm="100000">
                                          <p:val>
                                            <p:strVal val="#ppt_w"/>
                                          </p:val>
                                        </p:tav>
                                      </p:tavLst>
                                    </p:anim>
                                    <p:anim calcmode="lin" valueType="num">
                                      <p:cBhvr additive="base">
                                        <p:cTn id="28" dur="500"/>
                                        <p:tgtEl>
                                          <p:spTgt spid="1200"/>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201"/>
                                        </p:tgtEl>
                                        <p:attrNameLst>
                                          <p:attrName>style.visibility</p:attrName>
                                        </p:attrNameLst>
                                      </p:cBhvr>
                                      <p:to>
                                        <p:strVal val="visible"/>
                                      </p:to>
                                    </p:set>
                                    <p:anim calcmode="lin" valueType="num">
                                      <p:cBhvr additive="base">
                                        <p:cTn id="31" dur="500"/>
                                        <p:tgtEl>
                                          <p:spTgt spid="1201"/>
                                        </p:tgtEl>
                                        <p:attrNameLst>
                                          <p:attrName>ppt_w</p:attrName>
                                        </p:attrNameLst>
                                      </p:cBhvr>
                                      <p:tavLst>
                                        <p:tav tm="0">
                                          <p:val>
                                            <p:strVal val="0"/>
                                          </p:val>
                                        </p:tav>
                                        <p:tav tm="100000">
                                          <p:val>
                                            <p:strVal val="#ppt_w"/>
                                          </p:val>
                                        </p:tav>
                                      </p:tavLst>
                                    </p:anim>
                                    <p:anim calcmode="lin" valueType="num">
                                      <p:cBhvr additive="base">
                                        <p:cTn id="32" dur="500"/>
                                        <p:tgtEl>
                                          <p:spTgt spid="1201"/>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202"/>
                                        </p:tgtEl>
                                        <p:attrNameLst>
                                          <p:attrName>style.visibility</p:attrName>
                                        </p:attrNameLst>
                                      </p:cBhvr>
                                      <p:to>
                                        <p:strVal val="visible"/>
                                      </p:to>
                                    </p:set>
                                    <p:anim calcmode="lin" valueType="num">
                                      <p:cBhvr additive="base">
                                        <p:cTn id="35" dur="500"/>
                                        <p:tgtEl>
                                          <p:spTgt spid="1202"/>
                                        </p:tgtEl>
                                        <p:attrNameLst>
                                          <p:attrName>ppt_w</p:attrName>
                                        </p:attrNameLst>
                                      </p:cBhvr>
                                      <p:tavLst>
                                        <p:tav tm="0">
                                          <p:val>
                                            <p:strVal val="0"/>
                                          </p:val>
                                        </p:tav>
                                        <p:tav tm="100000">
                                          <p:val>
                                            <p:strVal val="#ppt_w"/>
                                          </p:val>
                                        </p:tav>
                                      </p:tavLst>
                                    </p:anim>
                                    <p:anim calcmode="lin" valueType="num">
                                      <p:cBhvr additive="base">
                                        <p:cTn id="36" dur="500"/>
                                        <p:tgtEl>
                                          <p:spTgt spid="120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203"/>
                                        </p:tgtEl>
                                        <p:attrNameLst>
                                          <p:attrName>style.visibility</p:attrName>
                                        </p:attrNameLst>
                                      </p:cBhvr>
                                      <p:to>
                                        <p:strVal val="visible"/>
                                      </p:to>
                                    </p:set>
                                    <p:anim calcmode="lin" valueType="num">
                                      <p:cBhvr additive="base">
                                        <p:cTn id="39" dur="500"/>
                                        <p:tgtEl>
                                          <p:spTgt spid="1203"/>
                                        </p:tgtEl>
                                        <p:attrNameLst>
                                          <p:attrName>ppt_w</p:attrName>
                                        </p:attrNameLst>
                                      </p:cBhvr>
                                      <p:tavLst>
                                        <p:tav tm="0">
                                          <p:val>
                                            <p:strVal val="0"/>
                                          </p:val>
                                        </p:tav>
                                        <p:tav tm="100000">
                                          <p:val>
                                            <p:strVal val="#ppt_w"/>
                                          </p:val>
                                        </p:tav>
                                      </p:tavLst>
                                    </p:anim>
                                    <p:anim calcmode="lin" valueType="num">
                                      <p:cBhvr additive="base">
                                        <p:cTn id="40" dur="500"/>
                                        <p:tgtEl>
                                          <p:spTgt spid="1203"/>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204"/>
                                        </p:tgtEl>
                                        <p:attrNameLst>
                                          <p:attrName>style.visibility</p:attrName>
                                        </p:attrNameLst>
                                      </p:cBhvr>
                                      <p:to>
                                        <p:strVal val="visible"/>
                                      </p:to>
                                    </p:set>
                                    <p:anim calcmode="lin" valueType="num">
                                      <p:cBhvr additive="base">
                                        <p:cTn id="43" dur="500"/>
                                        <p:tgtEl>
                                          <p:spTgt spid="1204"/>
                                        </p:tgtEl>
                                        <p:attrNameLst>
                                          <p:attrName>ppt_w</p:attrName>
                                        </p:attrNameLst>
                                      </p:cBhvr>
                                      <p:tavLst>
                                        <p:tav tm="0">
                                          <p:val>
                                            <p:strVal val="0"/>
                                          </p:val>
                                        </p:tav>
                                        <p:tav tm="100000">
                                          <p:val>
                                            <p:strVal val="#ppt_w"/>
                                          </p:val>
                                        </p:tav>
                                      </p:tavLst>
                                    </p:anim>
                                    <p:anim calcmode="lin" valueType="num">
                                      <p:cBhvr additive="base">
                                        <p:cTn id="44" dur="500"/>
                                        <p:tgtEl>
                                          <p:spTgt spid="1204"/>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205"/>
                                        </p:tgtEl>
                                        <p:attrNameLst>
                                          <p:attrName>style.visibility</p:attrName>
                                        </p:attrNameLst>
                                      </p:cBhvr>
                                      <p:to>
                                        <p:strVal val="visible"/>
                                      </p:to>
                                    </p:set>
                                    <p:anim calcmode="lin" valueType="num">
                                      <p:cBhvr additive="base">
                                        <p:cTn id="47" dur="500"/>
                                        <p:tgtEl>
                                          <p:spTgt spid="1205"/>
                                        </p:tgtEl>
                                        <p:attrNameLst>
                                          <p:attrName>ppt_w</p:attrName>
                                        </p:attrNameLst>
                                      </p:cBhvr>
                                      <p:tavLst>
                                        <p:tav tm="0">
                                          <p:val>
                                            <p:strVal val="0"/>
                                          </p:val>
                                        </p:tav>
                                        <p:tav tm="100000">
                                          <p:val>
                                            <p:strVal val="#ppt_w"/>
                                          </p:val>
                                        </p:tav>
                                      </p:tavLst>
                                    </p:anim>
                                    <p:anim calcmode="lin" valueType="num">
                                      <p:cBhvr additive="base">
                                        <p:cTn id="48" dur="500"/>
                                        <p:tgtEl>
                                          <p:spTgt spid="1205"/>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206"/>
                                        </p:tgtEl>
                                        <p:attrNameLst>
                                          <p:attrName>style.visibility</p:attrName>
                                        </p:attrNameLst>
                                      </p:cBhvr>
                                      <p:to>
                                        <p:strVal val="visible"/>
                                      </p:to>
                                    </p:set>
                                    <p:anim calcmode="lin" valueType="num">
                                      <p:cBhvr additive="base">
                                        <p:cTn id="51" dur="500"/>
                                        <p:tgtEl>
                                          <p:spTgt spid="1206"/>
                                        </p:tgtEl>
                                        <p:attrNameLst>
                                          <p:attrName>ppt_w</p:attrName>
                                        </p:attrNameLst>
                                      </p:cBhvr>
                                      <p:tavLst>
                                        <p:tav tm="0">
                                          <p:val>
                                            <p:strVal val="0"/>
                                          </p:val>
                                        </p:tav>
                                        <p:tav tm="100000">
                                          <p:val>
                                            <p:strVal val="#ppt_w"/>
                                          </p:val>
                                        </p:tav>
                                      </p:tavLst>
                                    </p:anim>
                                    <p:anim calcmode="lin" valueType="num">
                                      <p:cBhvr additive="base">
                                        <p:cTn id="52" dur="500"/>
                                        <p:tgtEl>
                                          <p:spTgt spid="1206"/>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207"/>
                                        </p:tgtEl>
                                        <p:attrNameLst>
                                          <p:attrName>style.visibility</p:attrName>
                                        </p:attrNameLst>
                                      </p:cBhvr>
                                      <p:to>
                                        <p:strVal val="visible"/>
                                      </p:to>
                                    </p:set>
                                    <p:anim calcmode="lin" valueType="num">
                                      <p:cBhvr additive="base">
                                        <p:cTn id="55" dur="500"/>
                                        <p:tgtEl>
                                          <p:spTgt spid="1207"/>
                                        </p:tgtEl>
                                        <p:attrNameLst>
                                          <p:attrName>ppt_w</p:attrName>
                                        </p:attrNameLst>
                                      </p:cBhvr>
                                      <p:tavLst>
                                        <p:tav tm="0">
                                          <p:val>
                                            <p:strVal val="0"/>
                                          </p:val>
                                        </p:tav>
                                        <p:tav tm="100000">
                                          <p:val>
                                            <p:strVal val="#ppt_w"/>
                                          </p:val>
                                        </p:tav>
                                      </p:tavLst>
                                    </p:anim>
                                    <p:anim calcmode="lin" valueType="num">
                                      <p:cBhvr additive="base">
                                        <p:cTn id="56" dur="500"/>
                                        <p:tgtEl>
                                          <p:spTgt spid="1207"/>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208"/>
                                        </p:tgtEl>
                                        <p:attrNameLst>
                                          <p:attrName>style.visibility</p:attrName>
                                        </p:attrNameLst>
                                      </p:cBhvr>
                                      <p:to>
                                        <p:strVal val="visible"/>
                                      </p:to>
                                    </p:set>
                                    <p:anim calcmode="lin" valueType="num">
                                      <p:cBhvr additive="base">
                                        <p:cTn id="59" dur="500"/>
                                        <p:tgtEl>
                                          <p:spTgt spid="1208"/>
                                        </p:tgtEl>
                                        <p:attrNameLst>
                                          <p:attrName>ppt_w</p:attrName>
                                        </p:attrNameLst>
                                      </p:cBhvr>
                                      <p:tavLst>
                                        <p:tav tm="0">
                                          <p:val>
                                            <p:strVal val="0"/>
                                          </p:val>
                                        </p:tav>
                                        <p:tav tm="100000">
                                          <p:val>
                                            <p:strVal val="#ppt_w"/>
                                          </p:val>
                                        </p:tav>
                                      </p:tavLst>
                                    </p:anim>
                                    <p:anim calcmode="lin" valueType="num">
                                      <p:cBhvr additive="base">
                                        <p:cTn id="60" dur="500"/>
                                        <p:tgtEl>
                                          <p:spTgt spid="1208"/>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209"/>
                                        </p:tgtEl>
                                        <p:attrNameLst>
                                          <p:attrName>style.visibility</p:attrName>
                                        </p:attrNameLst>
                                      </p:cBhvr>
                                      <p:to>
                                        <p:strVal val="visible"/>
                                      </p:to>
                                    </p:set>
                                    <p:anim calcmode="lin" valueType="num">
                                      <p:cBhvr additive="base">
                                        <p:cTn id="63" dur="500"/>
                                        <p:tgtEl>
                                          <p:spTgt spid="1209"/>
                                        </p:tgtEl>
                                        <p:attrNameLst>
                                          <p:attrName>ppt_w</p:attrName>
                                        </p:attrNameLst>
                                      </p:cBhvr>
                                      <p:tavLst>
                                        <p:tav tm="0">
                                          <p:val>
                                            <p:strVal val="0"/>
                                          </p:val>
                                        </p:tav>
                                        <p:tav tm="100000">
                                          <p:val>
                                            <p:strVal val="#ppt_w"/>
                                          </p:val>
                                        </p:tav>
                                      </p:tavLst>
                                    </p:anim>
                                    <p:anim calcmode="lin" valueType="num">
                                      <p:cBhvr additive="base">
                                        <p:cTn id="64" dur="500"/>
                                        <p:tgtEl>
                                          <p:spTgt spid="1209"/>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210"/>
                                        </p:tgtEl>
                                        <p:attrNameLst>
                                          <p:attrName>style.visibility</p:attrName>
                                        </p:attrNameLst>
                                      </p:cBhvr>
                                      <p:to>
                                        <p:strVal val="visible"/>
                                      </p:to>
                                    </p:set>
                                    <p:anim calcmode="lin" valueType="num">
                                      <p:cBhvr additive="base">
                                        <p:cTn id="67" dur="500"/>
                                        <p:tgtEl>
                                          <p:spTgt spid="1210"/>
                                        </p:tgtEl>
                                        <p:attrNameLst>
                                          <p:attrName>ppt_w</p:attrName>
                                        </p:attrNameLst>
                                      </p:cBhvr>
                                      <p:tavLst>
                                        <p:tav tm="0">
                                          <p:val>
                                            <p:strVal val="0"/>
                                          </p:val>
                                        </p:tav>
                                        <p:tav tm="100000">
                                          <p:val>
                                            <p:strVal val="#ppt_w"/>
                                          </p:val>
                                        </p:tav>
                                      </p:tavLst>
                                    </p:anim>
                                    <p:anim calcmode="lin" valueType="num">
                                      <p:cBhvr additive="base">
                                        <p:cTn id="68" dur="500"/>
                                        <p:tgtEl>
                                          <p:spTgt spid="1210"/>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1211"/>
                                        </p:tgtEl>
                                        <p:attrNameLst>
                                          <p:attrName>style.visibility</p:attrName>
                                        </p:attrNameLst>
                                      </p:cBhvr>
                                      <p:to>
                                        <p:strVal val="visible"/>
                                      </p:to>
                                    </p:set>
                                    <p:anim calcmode="lin" valueType="num">
                                      <p:cBhvr additive="base">
                                        <p:cTn id="71" dur="500"/>
                                        <p:tgtEl>
                                          <p:spTgt spid="1211"/>
                                        </p:tgtEl>
                                        <p:attrNameLst>
                                          <p:attrName>ppt_w</p:attrName>
                                        </p:attrNameLst>
                                      </p:cBhvr>
                                      <p:tavLst>
                                        <p:tav tm="0">
                                          <p:val>
                                            <p:strVal val="0"/>
                                          </p:val>
                                        </p:tav>
                                        <p:tav tm="100000">
                                          <p:val>
                                            <p:strVal val="#ppt_w"/>
                                          </p:val>
                                        </p:tav>
                                      </p:tavLst>
                                    </p:anim>
                                    <p:anim calcmode="lin" valueType="num">
                                      <p:cBhvr additive="base">
                                        <p:cTn id="72" dur="500"/>
                                        <p:tgtEl>
                                          <p:spTgt spid="1211"/>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1212"/>
                                        </p:tgtEl>
                                        <p:attrNameLst>
                                          <p:attrName>style.visibility</p:attrName>
                                        </p:attrNameLst>
                                      </p:cBhvr>
                                      <p:to>
                                        <p:strVal val="visible"/>
                                      </p:to>
                                    </p:set>
                                    <p:anim calcmode="lin" valueType="num">
                                      <p:cBhvr additive="base">
                                        <p:cTn id="75" dur="500"/>
                                        <p:tgtEl>
                                          <p:spTgt spid="1212"/>
                                        </p:tgtEl>
                                        <p:attrNameLst>
                                          <p:attrName>ppt_w</p:attrName>
                                        </p:attrNameLst>
                                      </p:cBhvr>
                                      <p:tavLst>
                                        <p:tav tm="0">
                                          <p:val>
                                            <p:strVal val="0"/>
                                          </p:val>
                                        </p:tav>
                                        <p:tav tm="100000">
                                          <p:val>
                                            <p:strVal val="#ppt_w"/>
                                          </p:val>
                                        </p:tav>
                                      </p:tavLst>
                                    </p:anim>
                                    <p:anim calcmode="lin" valueType="num">
                                      <p:cBhvr additive="base">
                                        <p:cTn id="76" dur="500"/>
                                        <p:tgtEl>
                                          <p:spTgt spid="121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1213"/>
                                        </p:tgtEl>
                                        <p:attrNameLst>
                                          <p:attrName>style.visibility</p:attrName>
                                        </p:attrNameLst>
                                      </p:cBhvr>
                                      <p:to>
                                        <p:strVal val="visible"/>
                                      </p:to>
                                    </p:set>
                                    <p:anim calcmode="lin" valueType="num">
                                      <p:cBhvr additive="base">
                                        <p:cTn id="79" dur="500"/>
                                        <p:tgtEl>
                                          <p:spTgt spid="1213"/>
                                        </p:tgtEl>
                                        <p:attrNameLst>
                                          <p:attrName>ppt_w</p:attrName>
                                        </p:attrNameLst>
                                      </p:cBhvr>
                                      <p:tavLst>
                                        <p:tav tm="0">
                                          <p:val>
                                            <p:strVal val="0"/>
                                          </p:val>
                                        </p:tav>
                                        <p:tav tm="100000">
                                          <p:val>
                                            <p:strVal val="#ppt_w"/>
                                          </p:val>
                                        </p:tav>
                                      </p:tavLst>
                                    </p:anim>
                                    <p:anim calcmode="lin" valueType="num">
                                      <p:cBhvr additive="base">
                                        <p:cTn id="80" dur="500"/>
                                        <p:tgtEl>
                                          <p:spTgt spid="121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1214"/>
                                        </p:tgtEl>
                                        <p:attrNameLst>
                                          <p:attrName>style.visibility</p:attrName>
                                        </p:attrNameLst>
                                      </p:cBhvr>
                                      <p:to>
                                        <p:strVal val="visible"/>
                                      </p:to>
                                    </p:set>
                                    <p:anim calcmode="lin" valueType="num">
                                      <p:cBhvr additive="base">
                                        <p:cTn id="83" dur="500"/>
                                        <p:tgtEl>
                                          <p:spTgt spid="1214"/>
                                        </p:tgtEl>
                                        <p:attrNameLst>
                                          <p:attrName>ppt_w</p:attrName>
                                        </p:attrNameLst>
                                      </p:cBhvr>
                                      <p:tavLst>
                                        <p:tav tm="0">
                                          <p:val>
                                            <p:strVal val="0"/>
                                          </p:val>
                                        </p:tav>
                                        <p:tav tm="100000">
                                          <p:val>
                                            <p:strVal val="#ppt_w"/>
                                          </p:val>
                                        </p:tav>
                                      </p:tavLst>
                                    </p:anim>
                                    <p:anim calcmode="lin" valueType="num">
                                      <p:cBhvr additive="base">
                                        <p:cTn id="84" dur="500"/>
                                        <p:tgtEl>
                                          <p:spTgt spid="121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1215"/>
                                        </p:tgtEl>
                                        <p:attrNameLst>
                                          <p:attrName>style.visibility</p:attrName>
                                        </p:attrNameLst>
                                      </p:cBhvr>
                                      <p:to>
                                        <p:strVal val="visible"/>
                                      </p:to>
                                    </p:set>
                                    <p:anim calcmode="lin" valueType="num">
                                      <p:cBhvr additive="base">
                                        <p:cTn id="87" dur="500"/>
                                        <p:tgtEl>
                                          <p:spTgt spid="1215"/>
                                        </p:tgtEl>
                                        <p:attrNameLst>
                                          <p:attrName>ppt_w</p:attrName>
                                        </p:attrNameLst>
                                      </p:cBhvr>
                                      <p:tavLst>
                                        <p:tav tm="0">
                                          <p:val>
                                            <p:strVal val="0"/>
                                          </p:val>
                                        </p:tav>
                                        <p:tav tm="100000">
                                          <p:val>
                                            <p:strVal val="#ppt_w"/>
                                          </p:val>
                                        </p:tav>
                                      </p:tavLst>
                                    </p:anim>
                                    <p:anim calcmode="lin" valueType="num">
                                      <p:cBhvr additive="base">
                                        <p:cTn id="88" dur="500"/>
                                        <p:tgtEl>
                                          <p:spTgt spid="121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1216"/>
                                        </p:tgtEl>
                                        <p:attrNameLst>
                                          <p:attrName>style.visibility</p:attrName>
                                        </p:attrNameLst>
                                      </p:cBhvr>
                                      <p:to>
                                        <p:strVal val="visible"/>
                                      </p:to>
                                    </p:set>
                                    <p:anim calcmode="lin" valueType="num">
                                      <p:cBhvr additive="base">
                                        <p:cTn id="91" dur="500"/>
                                        <p:tgtEl>
                                          <p:spTgt spid="1216"/>
                                        </p:tgtEl>
                                        <p:attrNameLst>
                                          <p:attrName>ppt_w</p:attrName>
                                        </p:attrNameLst>
                                      </p:cBhvr>
                                      <p:tavLst>
                                        <p:tav tm="0">
                                          <p:val>
                                            <p:strVal val="0"/>
                                          </p:val>
                                        </p:tav>
                                        <p:tav tm="100000">
                                          <p:val>
                                            <p:strVal val="#ppt_w"/>
                                          </p:val>
                                        </p:tav>
                                      </p:tavLst>
                                    </p:anim>
                                    <p:anim calcmode="lin" valueType="num">
                                      <p:cBhvr additive="base">
                                        <p:cTn id="92" dur="500"/>
                                        <p:tgtEl>
                                          <p:spTgt spid="1216"/>
                                        </p:tgtEl>
                                        <p:attrNameLst>
                                          <p:attrName>ppt_h</p:attrName>
                                        </p:attrNameLst>
                                      </p:cBhvr>
                                      <p:tavLst>
                                        <p:tav tm="0">
                                          <p:val>
                                            <p:str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1217"/>
                                        </p:tgtEl>
                                        <p:attrNameLst>
                                          <p:attrName>style.visibility</p:attrName>
                                        </p:attrNameLst>
                                      </p:cBhvr>
                                      <p:to>
                                        <p:strVal val="visible"/>
                                      </p:to>
                                    </p:set>
                                    <p:anim calcmode="lin" valueType="num">
                                      <p:cBhvr additive="base">
                                        <p:cTn id="95" dur="500"/>
                                        <p:tgtEl>
                                          <p:spTgt spid="1217"/>
                                        </p:tgtEl>
                                        <p:attrNameLst>
                                          <p:attrName>ppt_w</p:attrName>
                                        </p:attrNameLst>
                                      </p:cBhvr>
                                      <p:tavLst>
                                        <p:tav tm="0">
                                          <p:val>
                                            <p:strVal val="0"/>
                                          </p:val>
                                        </p:tav>
                                        <p:tav tm="100000">
                                          <p:val>
                                            <p:strVal val="#ppt_w"/>
                                          </p:val>
                                        </p:tav>
                                      </p:tavLst>
                                    </p:anim>
                                    <p:anim calcmode="lin" valueType="num">
                                      <p:cBhvr additive="base">
                                        <p:cTn id="96" dur="500"/>
                                        <p:tgtEl>
                                          <p:spTgt spid="1217"/>
                                        </p:tgtEl>
                                        <p:attrNameLst>
                                          <p:attrName>ppt_h</p:attrName>
                                        </p:attrNameLst>
                                      </p:cBhvr>
                                      <p:tavLst>
                                        <p:tav tm="0">
                                          <p:val>
                                            <p:str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1218"/>
                                        </p:tgtEl>
                                        <p:attrNameLst>
                                          <p:attrName>style.visibility</p:attrName>
                                        </p:attrNameLst>
                                      </p:cBhvr>
                                      <p:to>
                                        <p:strVal val="visible"/>
                                      </p:to>
                                    </p:set>
                                    <p:anim calcmode="lin" valueType="num">
                                      <p:cBhvr additive="base">
                                        <p:cTn id="99" dur="500"/>
                                        <p:tgtEl>
                                          <p:spTgt spid="1218"/>
                                        </p:tgtEl>
                                        <p:attrNameLst>
                                          <p:attrName>ppt_w</p:attrName>
                                        </p:attrNameLst>
                                      </p:cBhvr>
                                      <p:tavLst>
                                        <p:tav tm="0">
                                          <p:val>
                                            <p:strVal val="0"/>
                                          </p:val>
                                        </p:tav>
                                        <p:tav tm="100000">
                                          <p:val>
                                            <p:strVal val="#ppt_w"/>
                                          </p:val>
                                        </p:tav>
                                      </p:tavLst>
                                    </p:anim>
                                    <p:anim calcmode="lin" valueType="num">
                                      <p:cBhvr additive="base">
                                        <p:cTn id="100" dur="500"/>
                                        <p:tgtEl>
                                          <p:spTgt spid="1218"/>
                                        </p:tgtEl>
                                        <p:attrNameLst>
                                          <p:attrName>ppt_h</p:attrName>
                                        </p:attrNameLst>
                                      </p:cBhvr>
                                      <p:tavLst>
                                        <p:tav tm="0">
                                          <p:val>
                                            <p:strVal val="0"/>
                                          </p:val>
                                        </p:tav>
                                        <p:tav tm="100000">
                                          <p:val>
                                            <p:strVal val="#ppt_h"/>
                                          </p:val>
                                        </p:tav>
                                      </p:tavLst>
                                    </p:anim>
                                  </p:childTnLst>
                                </p:cTn>
                              </p:par>
                              <p:par>
                                <p:cTn id="101" presetID="23" presetClass="entr" presetSubtype="16" fill="hold" nodeType="withEffect">
                                  <p:stCondLst>
                                    <p:cond delay="0"/>
                                  </p:stCondLst>
                                  <p:childTnLst>
                                    <p:set>
                                      <p:cBhvr>
                                        <p:cTn id="102" dur="1" fill="hold">
                                          <p:stCondLst>
                                            <p:cond delay="0"/>
                                          </p:stCondLst>
                                        </p:cTn>
                                        <p:tgtEl>
                                          <p:spTgt spid="1219"/>
                                        </p:tgtEl>
                                        <p:attrNameLst>
                                          <p:attrName>style.visibility</p:attrName>
                                        </p:attrNameLst>
                                      </p:cBhvr>
                                      <p:to>
                                        <p:strVal val="visible"/>
                                      </p:to>
                                    </p:set>
                                    <p:anim calcmode="lin" valueType="num">
                                      <p:cBhvr additive="base">
                                        <p:cTn id="103" dur="500"/>
                                        <p:tgtEl>
                                          <p:spTgt spid="1219"/>
                                        </p:tgtEl>
                                        <p:attrNameLst>
                                          <p:attrName>ppt_w</p:attrName>
                                        </p:attrNameLst>
                                      </p:cBhvr>
                                      <p:tavLst>
                                        <p:tav tm="0">
                                          <p:val>
                                            <p:strVal val="0"/>
                                          </p:val>
                                        </p:tav>
                                        <p:tav tm="100000">
                                          <p:val>
                                            <p:strVal val="#ppt_w"/>
                                          </p:val>
                                        </p:tav>
                                      </p:tavLst>
                                    </p:anim>
                                    <p:anim calcmode="lin" valueType="num">
                                      <p:cBhvr additive="base">
                                        <p:cTn id="104" dur="500"/>
                                        <p:tgtEl>
                                          <p:spTgt spid="1219"/>
                                        </p:tgtEl>
                                        <p:attrNameLst>
                                          <p:attrName>ppt_h</p:attrName>
                                        </p:attrNameLst>
                                      </p:cBhvr>
                                      <p:tavLst>
                                        <p:tav tm="0">
                                          <p:val>
                                            <p:strVal val="0"/>
                                          </p:val>
                                        </p:tav>
                                        <p:tav tm="100000">
                                          <p:val>
                                            <p:strVal val="#ppt_h"/>
                                          </p:val>
                                        </p:tav>
                                      </p:tavLst>
                                    </p:anim>
                                  </p:childTnLst>
                                </p:cTn>
                              </p:par>
                              <p:par>
                                <p:cTn id="105" presetID="23" presetClass="entr" presetSubtype="16" fill="hold" nodeType="withEffect">
                                  <p:stCondLst>
                                    <p:cond delay="0"/>
                                  </p:stCondLst>
                                  <p:childTnLst>
                                    <p:set>
                                      <p:cBhvr>
                                        <p:cTn id="106" dur="1" fill="hold">
                                          <p:stCondLst>
                                            <p:cond delay="0"/>
                                          </p:stCondLst>
                                        </p:cTn>
                                        <p:tgtEl>
                                          <p:spTgt spid="1220"/>
                                        </p:tgtEl>
                                        <p:attrNameLst>
                                          <p:attrName>style.visibility</p:attrName>
                                        </p:attrNameLst>
                                      </p:cBhvr>
                                      <p:to>
                                        <p:strVal val="visible"/>
                                      </p:to>
                                    </p:set>
                                    <p:anim calcmode="lin" valueType="num">
                                      <p:cBhvr additive="base">
                                        <p:cTn id="107" dur="500"/>
                                        <p:tgtEl>
                                          <p:spTgt spid="1220"/>
                                        </p:tgtEl>
                                        <p:attrNameLst>
                                          <p:attrName>ppt_w</p:attrName>
                                        </p:attrNameLst>
                                      </p:cBhvr>
                                      <p:tavLst>
                                        <p:tav tm="0">
                                          <p:val>
                                            <p:strVal val="0"/>
                                          </p:val>
                                        </p:tav>
                                        <p:tav tm="100000">
                                          <p:val>
                                            <p:strVal val="#ppt_w"/>
                                          </p:val>
                                        </p:tav>
                                      </p:tavLst>
                                    </p:anim>
                                    <p:anim calcmode="lin" valueType="num">
                                      <p:cBhvr additive="base">
                                        <p:cTn id="108" dur="500"/>
                                        <p:tgtEl>
                                          <p:spTgt spid="1220"/>
                                        </p:tgtEl>
                                        <p:attrNameLst>
                                          <p:attrName>ppt_h</p:attrName>
                                        </p:attrNameLst>
                                      </p:cBhvr>
                                      <p:tavLst>
                                        <p:tav tm="0">
                                          <p:val>
                                            <p:strVal val="0"/>
                                          </p:val>
                                        </p:tav>
                                        <p:tav tm="100000">
                                          <p:val>
                                            <p:strVal val="#ppt_h"/>
                                          </p:val>
                                        </p:tav>
                                      </p:tavLst>
                                    </p:anim>
                                  </p:childTnLst>
                                </p:cTn>
                              </p:par>
                              <p:par>
                                <p:cTn id="109" presetID="23" presetClass="entr" presetSubtype="16" fill="hold" nodeType="withEffect">
                                  <p:stCondLst>
                                    <p:cond delay="0"/>
                                  </p:stCondLst>
                                  <p:childTnLst>
                                    <p:set>
                                      <p:cBhvr>
                                        <p:cTn id="110" dur="1" fill="hold">
                                          <p:stCondLst>
                                            <p:cond delay="0"/>
                                          </p:stCondLst>
                                        </p:cTn>
                                        <p:tgtEl>
                                          <p:spTgt spid="1221"/>
                                        </p:tgtEl>
                                        <p:attrNameLst>
                                          <p:attrName>style.visibility</p:attrName>
                                        </p:attrNameLst>
                                      </p:cBhvr>
                                      <p:to>
                                        <p:strVal val="visible"/>
                                      </p:to>
                                    </p:set>
                                    <p:anim calcmode="lin" valueType="num">
                                      <p:cBhvr additive="base">
                                        <p:cTn id="111" dur="500"/>
                                        <p:tgtEl>
                                          <p:spTgt spid="1221"/>
                                        </p:tgtEl>
                                        <p:attrNameLst>
                                          <p:attrName>ppt_w</p:attrName>
                                        </p:attrNameLst>
                                      </p:cBhvr>
                                      <p:tavLst>
                                        <p:tav tm="0">
                                          <p:val>
                                            <p:strVal val="0"/>
                                          </p:val>
                                        </p:tav>
                                        <p:tav tm="100000">
                                          <p:val>
                                            <p:strVal val="#ppt_w"/>
                                          </p:val>
                                        </p:tav>
                                      </p:tavLst>
                                    </p:anim>
                                    <p:anim calcmode="lin" valueType="num">
                                      <p:cBhvr additive="base">
                                        <p:cTn id="112" dur="500"/>
                                        <p:tgtEl>
                                          <p:spTgt spid="1221"/>
                                        </p:tgtEl>
                                        <p:attrNameLst>
                                          <p:attrName>ppt_h</p:attrName>
                                        </p:attrNameLst>
                                      </p:cBhvr>
                                      <p:tavLst>
                                        <p:tav tm="0">
                                          <p:val>
                                            <p:strVal val="0"/>
                                          </p:val>
                                        </p:tav>
                                        <p:tav tm="100000">
                                          <p:val>
                                            <p:strVal val="#ppt_h"/>
                                          </p:val>
                                        </p:tav>
                                      </p:tavLst>
                                    </p:anim>
                                  </p:childTnLst>
                                </p:cTn>
                              </p:par>
                              <p:par>
                                <p:cTn id="113" presetID="23" presetClass="entr" presetSubtype="16" fill="hold" nodeType="withEffect">
                                  <p:stCondLst>
                                    <p:cond delay="0"/>
                                  </p:stCondLst>
                                  <p:childTnLst>
                                    <p:set>
                                      <p:cBhvr>
                                        <p:cTn id="114" dur="1" fill="hold">
                                          <p:stCondLst>
                                            <p:cond delay="0"/>
                                          </p:stCondLst>
                                        </p:cTn>
                                        <p:tgtEl>
                                          <p:spTgt spid="1222"/>
                                        </p:tgtEl>
                                        <p:attrNameLst>
                                          <p:attrName>style.visibility</p:attrName>
                                        </p:attrNameLst>
                                      </p:cBhvr>
                                      <p:to>
                                        <p:strVal val="visible"/>
                                      </p:to>
                                    </p:set>
                                    <p:anim calcmode="lin" valueType="num">
                                      <p:cBhvr additive="base">
                                        <p:cTn id="115" dur="500"/>
                                        <p:tgtEl>
                                          <p:spTgt spid="1222"/>
                                        </p:tgtEl>
                                        <p:attrNameLst>
                                          <p:attrName>ppt_w</p:attrName>
                                        </p:attrNameLst>
                                      </p:cBhvr>
                                      <p:tavLst>
                                        <p:tav tm="0">
                                          <p:val>
                                            <p:strVal val="0"/>
                                          </p:val>
                                        </p:tav>
                                        <p:tav tm="100000">
                                          <p:val>
                                            <p:strVal val="#ppt_w"/>
                                          </p:val>
                                        </p:tav>
                                      </p:tavLst>
                                    </p:anim>
                                    <p:anim calcmode="lin" valueType="num">
                                      <p:cBhvr additive="base">
                                        <p:cTn id="116" dur="500"/>
                                        <p:tgtEl>
                                          <p:spTgt spid="1222"/>
                                        </p:tgtEl>
                                        <p:attrNameLst>
                                          <p:attrName>ppt_h</p:attrName>
                                        </p:attrNameLst>
                                      </p:cBhvr>
                                      <p:tavLst>
                                        <p:tav tm="0">
                                          <p:val>
                                            <p:strVal val="0"/>
                                          </p:val>
                                        </p:tav>
                                        <p:tav tm="100000">
                                          <p:val>
                                            <p:strVal val="#ppt_h"/>
                                          </p:val>
                                        </p:tav>
                                      </p:tavLst>
                                    </p:anim>
                                  </p:childTnLst>
                                </p:cTn>
                              </p:par>
                              <p:par>
                                <p:cTn id="117" presetID="23" presetClass="entr" presetSubtype="16" fill="hold" nodeType="withEffect">
                                  <p:stCondLst>
                                    <p:cond delay="0"/>
                                  </p:stCondLst>
                                  <p:childTnLst>
                                    <p:set>
                                      <p:cBhvr>
                                        <p:cTn id="118" dur="1" fill="hold">
                                          <p:stCondLst>
                                            <p:cond delay="0"/>
                                          </p:stCondLst>
                                        </p:cTn>
                                        <p:tgtEl>
                                          <p:spTgt spid="1223"/>
                                        </p:tgtEl>
                                        <p:attrNameLst>
                                          <p:attrName>style.visibility</p:attrName>
                                        </p:attrNameLst>
                                      </p:cBhvr>
                                      <p:to>
                                        <p:strVal val="visible"/>
                                      </p:to>
                                    </p:set>
                                    <p:anim calcmode="lin" valueType="num">
                                      <p:cBhvr additive="base">
                                        <p:cTn id="119" dur="500"/>
                                        <p:tgtEl>
                                          <p:spTgt spid="1223"/>
                                        </p:tgtEl>
                                        <p:attrNameLst>
                                          <p:attrName>ppt_w</p:attrName>
                                        </p:attrNameLst>
                                      </p:cBhvr>
                                      <p:tavLst>
                                        <p:tav tm="0">
                                          <p:val>
                                            <p:strVal val="0"/>
                                          </p:val>
                                        </p:tav>
                                        <p:tav tm="100000">
                                          <p:val>
                                            <p:strVal val="#ppt_w"/>
                                          </p:val>
                                        </p:tav>
                                      </p:tavLst>
                                    </p:anim>
                                    <p:anim calcmode="lin" valueType="num">
                                      <p:cBhvr additive="base">
                                        <p:cTn id="120" dur="500"/>
                                        <p:tgtEl>
                                          <p:spTgt spid="1223"/>
                                        </p:tgtEl>
                                        <p:attrNameLst>
                                          <p:attrName>ppt_h</p:attrName>
                                        </p:attrNameLst>
                                      </p:cBhvr>
                                      <p:tavLst>
                                        <p:tav tm="0">
                                          <p:val>
                                            <p:strVal val="0"/>
                                          </p:val>
                                        </p:tav>
                                        <p:tav tm="100000">
                                          <p:val>
                                            <p:strVal val="#ppt_h"/>
                                          </p:val>
                                        </p:tav>
                                      </p:tavLst>
                                    </p:anim>
                                  </p:childTnLst>
                                </p:cTn>
                              </p:par>
                              <p:par>
                                <p:cTn id="121" presetID="23" presetClass="entr" presetSubtype="16" fill="hold" nodeType="withEffect">
                                  <p:stCondLst>
                                    <p:cond delay="0"/>
                                  </p:stCondLst>
                                  <p:childTnLst>
                                    <p:set>
                                      <p:cBhvr>
                                        <p:cTn id="122" dur="1" fill="hold">
                                          <p:stCondLst>
                                            <p:cond delay="0"/>
                                          </p:stCondLst>
                                        </p:cTn>
                                        <p:tgtEl>
                                          <p:spTgt spid="1224"/>
                                        </p:tgtEl>
                                        <p:attrNameLst>
                                          <p:attrName>style.visibility</p:attrName>
                                        </p:attrNameLst>
                                      </p:cBhvr>
                                      <p:to>
                                        <p:strVal val="visible"/>
                                      </p:to>
                                    </p:set>
                                    <p:anim calcmode="lin" valueType="num">
                                      <p:cBhvr additive="base">
                                        <p:cTn id="123" dur="500"/>
                                        <p:tgtEl>
                                          <p:spTgt spid="1224"/>
                                        </p:tgtEl>
                                        <p:attrNameLst>
                                          <p:attrName>ppt_w</p:attrName>
                                        </p:attrNameLst>
                                      </p:cBhvr>
                                      <p:tavLst>
                                        <p:tav tm="0">
                                          <p:val>
                                            <p:strVal val="0"/>
                                          </p:val>
                                        </p:tav>
                                        <p:tav tm="100000">
                                          <p:val>
                                            <p:strVal val="#ppt_w"/>
                                          </p:val>
                                        </p:tav>
                                      </p:tavLst>
                                    </p:anim>
                                    <p:anim calcmode="lin" valueType="num">
                                      <p:cBhvr additive="base">
                                        <p:cTn id="124" dur="500"/>
                                        <p:tgtEl>
                                          <p:spTgt spid="1224"/>
                                        </p:tgtEl>
                                        <p:attrNameLst>
                                          <p:attrName>ppt_h</p:attrName>
                                        </p:attrNameLst>
                                      </p:cBhvr>
                                      <p:tavLst>
                                        <p:tav tm="0">
                                          <p:val>
                                            <p:strVal val="0"/>
                                          </p:val>
                                        </p:tav>
                                        <p:tav tm="100000">
                                          <p:val>
                                            <p:strVal val="#ppt_h"/>
                                          </p:val>
                                        </p:tav>
                                      </p:tavLst>
                                    </p:anim>
                                  </p:childTnLst>
                                </p:cTn>
                              </p:par>
                              <p:par>
                                <p:cTn id="125" presetID="23" presetClass="entr" presetSubtype="16" fill="hold" nodeType="withEffect">
                                  <p:stCondLst>
                                    <p:cond delay="0"/>
                                  </p:stCondLst>
                                  <p:childTnLst>
                                    <p:set>
                                      <p:cBhvr>
                                        <p:cTn id="126" dur="1" fill="hold">
                                          <p:stCondLst>
                                            <p:cond delay="0"/>
                                          </p:stCondLst>
                                        </p:cTn>
                                        <p:tgtEl>
                                          <p:spTgt spid="1225"/>
                                        </p:tgtEl>
                                        <p:attrNameLst>
                                          <p:attrName>style.visibility</p:attrName>
                                        </p:attrNameLst>
                                      </p:cBhvr>
                                      <p:to>
                                        <p:strVal val="visible"/>
                                      </p:to>
                                    </p:set>
                                    <p:anim calcmode="lin" valueType="num">
                                      <p:cBhvr additive="base">
                                        <p:cTn id="127" dur="500"/>
                                        <p:tgtEl>
                                          <p:spTgt spid="1225"/>
                                        </p:tgtEl>
                                        <p:attrNameLst>
                                          <p:attrName>ppt_w</p:attrName>
                                        </p:attrNameLst>
                                      </p:cBhvr>
                                      <p:tavLst>
                                        <p:tav tm="0">
                                          <p:val>
                                            <p:strVal val="0"/>
                                          </p:val>
                                        </p:tav>
                                        <p:tav tm="100000">
                                          <p:val>
                                            <p:strVal val="#ppt_w"/>
                                          </p:val>
                                        </p:tav>
                                      </p:tavLst>
                                    </p:anim>
                                    <p:anim calcmode="lin" valueType="num">
                                      <p:cBhvr additive="base">
                                        <p:cTn id="128" dur="500"/>
                                        <p:tgtEl>
                                          <p:spTgt spid="1225"/>
                                        </p:tgtEl>
                                        <p:attrNameLst>
                                          <p:attrName>ppt_h</p:attrName>
                                        </p:attrNameLst>
                                      </p:cBhvr>
                                      <p:tavLst>
                                        <p:tav tm="0">
                                          <p:val>
                                            <p:strVal val="0"/>
                                          </p:val>
                                        </p:tav>
                                        <p:tav tm="100000">
                                          <p:val>
                                            <p:strVal val="#ppt_h"/>
                                          </p:val>
                                        </p:tav>
                                      </p:tavLst>
                                    </p:anim>
                                  </p:childTnLst>
                                </p:cTn>
                              </p:par>
                              <p:par>
                                <p:cTn id="129" presetID="23" presetClass="entr" presetSubtype="16" fill="hold" nodeType="withEffect">
                                  <p:stCondLst>
                                    <p:cond delay="0"/>
                                  </p:stCondLst>
                                  <p:childTnLst>
                                    <p:set>
                                      <p:cBhvr>
                                        <p:cTn id="130" dur="1" fill="hold">
                                          <p:stCondLst>
                                            <p:cond delay="0"/>
                                          </p:stCondLst>
                                        </p:cTn>
                                        <p:tgtEl>
                                          <p:spTgt spid="1226"/>
                                        </p:tgtEl>
                                        <p:attrNameLst>
                                          <p:attrName>style.visibility</p:attrName>
                                        </p:attrNameLst>
                                      </p:cBhvr>
                                      <p:to>
                                        <p:strVal val="visible"/>
                                      </p:to>
                                    </p:set>
                                    <p:anim calcmode="lin" valueType="num">
                                      <p:cBhvr additive="base">
                                        <p:cTn id="131" dur="500"/>
                                        <p:tgtEl>
                                          <p:spTgt spid="1226"/>
                                        </p:tgtEl>
                                        <p:attrNameLst>
                                          <p:attrName>ppt_w</p:attrName>
                                        </p:attrNameLst>
                                      </p:cBhvr>
                                      <p:tavLst>
                                        <p:tav tm="0">
                                          <p:val>
                                            <p:strVal val="0"/>
                                          </p:val>
                                        </p:tav>
                                        <p:tav tm="100000">
                                          <p:val>
                                            <p:strVal val="#ppt_w"/>
                                          </p:val>
                                        </p:tav>
                                      </p:tavLst>
                                    </p:anim>
                                    <p:anim calcmode="lin" valueType="num">
                                      <p:cBhvr additive="base">
                                        <p:cTn id="132" dur="500"/>
                                        <p:tgtEl>
                                          <p:spTgt spid="12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Full Picture Placeholder">
  <p:cSld name="1_Full Picture Placeholder">
    <p:spTree>
      <p:nvGrpSpPr>
        <p:cNvPr id="1" name="Shape 1227"/>
        <p:cNvGrpSpPr/>
        <p:nvPr/>
      </p:nvGrpSpPr>
      <p:grpSpPr>
        <a:xfrm>
          <a:off x="0" y="0"/>
          <a:ext cx="0" cy="0"/>
          <a:chOff x="0" y="0"/>
          <a:chExt cx="0" cy="0"/>
        </a:xfrm>
      </p:grpSpPr>
      <p:sp>
        <p:nvSpPr>
          <p:cNvPr id="1228" name="Google Shape;1228;p55"/>
          <p:cNvSpPr>
            <a:spLocks noGrp="1"/>
          </p:cNvSpPr>
          <p:nvPr>
            <p:ph type="pic" idx="2"/>
          </p:nvPr>
        </p:nvSpPr>
        <p:spPr>
          <a:xfrm>
            <a:off x="0" y="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29" name="Google Shape;1229;p55"/>
          <p:cNvSpPr>
            <a:spLocks noGrp="1"/>
          </p:cNvSpPr>
          <p:nvPr>
            <p:ph type="pic" idx="3"/>
          </p:nvPr>
        </p:nvSpPr>
        <p:spPr>
          <a:xfrm>
            <a:off x="0" y="2286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0" name="Google Shape;1230;p55"/>
          <p:cNvSpPr>
            <a:spLocks noGrp="1"/>
          </p:cNvSpPr>
          <p:nvPr>
            <p:ph type="pic" idx="4"/>
          </p:nvPr>
        </p:nvSpPr>
        <p:spPr>
          <a:xfrm>
            <a:off x="0" y="4572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1" name="Google Shape;1231;p55"/>
          <p:cNvSpPr>
            <a:spLocks noGrp="1"/>
          </p:cNvSpPr>
          <p:nvPr>
            <p:ph type="pic" idx="5"/>
          </p:nvPr>
        </p:nvSpPr>
        <p:spPr>
          <a:xfrm>
            <a:off x="2037319" y="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2" name="Google Shape;1232;p55"/>
          <p:cNvSpPr>
            <a:spLocks noGrp="1"/>
          </p:cNvSpPr>
          <p:nvPr>
            <p:ph type="pic" idx="6"/>
          </p:nvPr>
        </p:nvSpPr>
        <p:spPr>
          <a:xfrm>
            <a:off x="2037319" y="2286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3" name="Google Shape;1233;p55"/>
          <p:cNvSpPr>
            <a:spLocks noGrp="1"/>
          </p:cNvSpPr>
          <p:nvPr>
            <p:ph type="pic" idx="7"/>
          </p:nvPr>
        </p:nvSpPr>
        <p:spPr>
          <a:xfrm>
            <a:off x="2037319" y="4572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4" name="Google Shape;1234;p55"/>
          <p:cNvSpPr>
            <a:spLocks noGrp="1"/>
          </p:cNvSpPr>
          <p:nvPr>
            <p:ph type="pic" idx="8"/>
          </p:nvPr>
        </p:nvSpPr>
        <p:spPr>
          <a:xfrm>
            <a:off x="4071319" y="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5" name="Google Shape;1235;p55"/>
          <p:cNvSpPr>
            <a:spLocks noGrp="1"/>
          </p:cNvSpPr>
          <p:nvPr>
            <p:ph type="pic" idx="9"/>
          </p:nvPr>
        </p:nvSpPr>
        <p:spPr>
          <a:xfrm>
            <a:off x="4071319" y="2286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6" name="Google Shape;1236;p55"/>
          <p:cNvSpPr>
            <a:spLocks noGrp="1"/>
          </p:cNvSpPr>
          <p:nvPr>
            <p:ph type="pic" idx="13"/>
          </p:nvPr>
        </p:nvSpPr>
        <p:spPr>
          <a:xfrm>
            <a:off x="4071319" y="4572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7" name="Google Shape;1237;p55"/>
          <p:cNvSpPr>
            <a:spLocks noGrp="1"/>
          </p:cNvSpPr>
          <p:nvPr>
            <p:ph type="pic" idx="14"/>
          </p:nvPr>
        </p:nvSpPr>
        <p:spPr>
          <a:xfrm>
            <a:off x="6108638" y="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8" name="Google Shape;1238;p55"/>
          <p:cNvSpPr>
            <a:spLocks noGrp="1"/>
          </p:cNvSpPr>
          <p:nvPr>
            <p:ph type="pic" idx="15"/>
          </p:nvPr>
        </p:nvSpPr>
        <p:spPr>
          <a:xfrm>
            <a:off x="6108638" y="2286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39" name="Google Shape;1239;p55"/>
          <p:cNvSpPr>
            <a:spLocks noGrp="1"/>
          </p:cNvSpPr>
          <p:nvPr>
            <p:ph type="pic" idx="16"/>
          </p:nvPr>
        </p:nvSpPr>
        <p:spPr>
          <a:xfrm>
            <a:off x="6108638" y="4572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40" name="Google Shape;1240;p55"/>
          <p:cNvSpPr>
            <a:spLocks noGrp="1"/>
          </p:cNvSpPr>
          <p:nvPr>
            <p:ph type="pic" idx="17"/>
          </p:nvPr>
        </p:nvSpPr>
        <p:spPr>
          <a:xfrm>
            <a:off x="8139319" y="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41" name="Google Shape;1241;p55"/>
          <p:cNvSpPr>
            <a:spLocks noGrp="1"/>
          </p:cNvSpPr>
          <p:nvPr>
            <p:ph type="pic" idx="18"/>
          </p:nvPr>
        </p:nvSpPr>
        <p:spPr>
          <a:xfrm>
            <a:off x="8139319" y="2286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42" name="Google Shape;1242;p55"/>
          <p:cNvSpPr>
            <a:spLocks noGrp="1"/>
          </p:cNvSpPr>
          <p:nvPr>
            <p:ph type="pic" idx="19"/>
          </p:nvPr>
        </p:nvSpPr>
        <p:spPr>
          <a:xfrm>
            <a:off x="8139319" y="4572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43" name="Google Shape;1243;p55"/>
          <p:cNvSpPr>
            <a:spLocks noGrp="1"/>
          </p:cNvSpPr>
          <p:nvPr>
            <p:ph type="pic" idx="20"/>
          </p:nvPr>
        </p:nvSpPr>
        <p:spPr>
          <a:xfrm>
            <a:off x="10176638" y="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44" name="Google Shape;1244;p55"/>
          <p:cNvSpPr>
            <a:spLocks noGrp="1"/>
          </p:cNvSpPr>
          <p:nvPr>
            <p:ph type="pic" idx="21"/>
          </p:nvPr>
        </p:nvSpPr>
        <p:spPr>
          <a:xfrm>
            <a:off x="10176638" y="2286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45" name="Google Shape;1245;p55"/>
          <p:cNvSpPr>
            <a:spLocks noGrp="1"/>
          </p:cNvSpPr>
          <p:nvPr>
            <p:ph type="pic" idx="22"/>
          </p:nvPr>
        </p:nvSpPr>
        <p:spPr>
          <a:xfrm>
            <a:off x="10176638" y="4572000"/>
            <a:ext cx="2034000" cy="228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28"/>
                                        </p:tgtEl>
                                        <p:attrNameLst>
                                          <p:attrName>style.visibility</p:attrName>
                                        </p:attrNameLst>
                                      </p:cBhvr>
                                      <p:to>
                                        <p:strVal val="visible"/>
                                      </p:to>
                                    </p:set>
                                    <p:anim calcmode="lin" valueType="num">
                                      <p:cBhvr additive="base">
                                        <p:cTn id="7" dur="500"/>
                                        <p:tgtEl>
                                          <p:spTgt spid="1228"/>
                                        </p:tgtEl>
                                        <p:attrNameLst>
                                          <p:attrName>ppt_w</p:attrName>
                                        </p:attrNameLst>
                                      </p:cBhvr>
                                      <p:tavLst>
                                        <p:tav tm="0">
                                          <p:val>
                                            <p:strVal val="0"/>
                                          </p:val>
                                        </p:tav>
                                        <p:tav tm="100000">
                                          <p:val>
                                            <p:strVal val="#ppt_w"/>
                                          </p:val>
                                        </p:tav>
                                      </p:tavLst>
                                    </p:anim>
                                    <p:anim calcmode="lin" valueType="num">
                                      <p:cBhvr additive="base">
                                        <p:cTn id="8" dur="500"/>
                                        <p:tgtEl>
                                          <p:spTgt spid="122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29"/>
                                        </p:tgtEl>
                                        <p:attrNameLst>
                                          <p:attrName>style.visibility</p:attrName>
                                        </p:attrNameLst>
                                      </p:cBhvr>
                                      <p:to>
                                        <p:strVal val="visible"/>
                                      </p:to>
                                    </p:set>
                                    <p:anim calcmode="lin" valueType="num">
                                      <p:cBhvr additive="base">
                                        <p:cTn id="11" dur="500"/>
                                        <p:tgtEl>
                                          <p:spTgt spid="1229"/>
                                        </p:tgtEl>
                                        <p:attrNameLst>
                                          <p:attrName>ppt_w</p:attrName>
                                        </p:attrNameLst>
                                      </p:cBhvr>
                                      <p:tavLst>
                                        <p:tav tm="0">
                                          <p:val>
                                            <p:strVal val="0"/>
                                          </p:val>
                                        </p:tav>
                                        <p:tav tm="100000">
                                          <p:val>
                                            <p:strVal val="#ppt_w"/>
                                          </p:val>
                                        </p:tav>
                                      </p:tavLst>
                                    </p:anim>
                                    <p:anim calcmode="lin" valueType="num">
                                      <p:cBhvr additive="base">
                                        <p:cTn id="12" dur="500"/>
                                        <p:tgtEl>
                                          <p:spTgt spid="122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30"/>
                                        </p:tgtEl>
                                        <p:attrNameLst>
                                          <p:attrName>style.visibility</p:attrName>
                                        </p:attrNameLst>
                                      </p:cBhvr>
                                      <p:to>
                                        <p:strVal val="visible"/>
                                      </p:to>
                                    </p:set>
                                    <p:anim calcmode="lin" valueType="num">
                                      <p:cBhvr additive="base">
                                        <p:cTn id="15" dur="500"/>
                                        <p:tgtEl>
                                          <p:spTgt spid="1230"/>
                                        </p:tgtEl>
                                        <p:attrNameLst>
                                          <p:attrName>ppt_w</p:attrName>
                                        </p:attrNameLst>
                                      </p:cBhvr>
                                      <p:tavLst>
                                        <p:tav tm="0">
                                          <p:val>
                                            <p:strVal val="0"/>
                                          </p:val>
                                        </p:tav>
                                        <p:tav tm="100000">
                                          <p:val>
                                            <p:strVal val="#ppt_w"/>
                                          </p:val>
                                        </p:tav>
                                      </p:tavLst>
                                    </p:anim>
                                    <p:anim calcmode="lin" valueType="num">
                                      <p:cBhvr additive="base">
                                        <p:cTn id="16" dur="500"/>
                                        <p:tgtEl>
                                          <p:spTgt spid="1230"/>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231"/>
                                        </p:tgtEl>
                                        <p:attrNameLst>
                                          <p:attrName>style.visibility</p:attrName>
                                        </p:attrNameLst>
                                      </p:cBhvr>
                                      <p:to>
                                        <p:strVal val="visible"/>
                                      </p:to>
                                    </p:set>
                                    <p:anim calcmode="lin" valueType="num">
                                      <p:cBhvr additive="base">
                                        <p:cTn id="19" dur="500"/>
                                        <p:tgtEl>
                                          <p:spTgt spid="1231"/>
                                        </p:tgtEl>
                                        <p:attrNameLst>
                                          <p:attrName>ppt_w</p:attrName>
                                        </p:attrNameLst>
                                      </p:cBhvr>
                                      <p:tavLst>
                                        <p:tav tm="0">
                                          <p:val>
                                            <p:strVal val="0"/>
                                          </p:val>
                                        </p:tav>
                                        <p:tav tm="100000">
                                          <p:val>
                                            <p:strVal val="#ppt_w"/>
                                          </p:val>
                                        </p:tav>
                                      </p:tavLst>
                                    </p:anim>
                                    <p:anim calcmode="lin" valueType="num">
                                      <p:cBhvr additive="base">
                                        <p:cTn id="20" dur="500"/>
                                        <p:tgtEl>
                                          <p:spTgt spid="1231"/>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232"/>
                                        </p:tgtEl>
                                        <p:attrNameLst>
                                          <p:attrName>style.visibility</p:attrName>
                                        </p:attrNameLst>
                                      </p:cBhvr>
                                      <p:to>
                                        <p:strVal val="visible"/>
                                      </p:to>
                                    </p:set>
                                    <p:anim calcmode="lin" valueType="num">
                                      <p:cBhvr additive="base">
                                        <p:cTn id="23" dur="500"/>
                                        <p:tgtEl>
                                          <p:spTgt spid="1232"/>
                                        </p:tgtEl>
                                        <p:attrNameLst>
                                          <p:attrName>ppt_w</p:attrName>
                                        </p:attrNameLst>
                                      </p:cBhvr>
                                      <p:tavLst>
                                        <p:tav tm="0">
                                          <p:val>
                                            <p:strVal val="0"/>
                                          </p:val>
                                        </p:tav>
                                        <p:tav tm="100000">
                                          <p:val>
                                            <p:strVal val="#ppt_w"/>
                                          </p:val>
                                        </p:tav>
                                      </p:tavLst>
                                    </p:anim>
                                    <p:anim calcmode="lin" valueType="num">
                                      <p:cBhvr additive="base">
                                        <p:cTn id="24" dur="500"/>
                                        <p:tgtEl>
                                          <p:spTgt spid="1232"/>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233"/>
                                        </p:tgtEl>
                                        <p:attrNameLst>
                                          <p:attrName>style.visibility</p:attrName>
                                        </p:attrNameLst>
                                      </p:cBhvr>
                                      <p:to>
                                        <p:strVal val="visible"/>
                                      </p:to>
                                    </p:set>
                                    <p:anim calcmode="lin" valueType="num">
                                      <p:cBhvr additive="base">
                                        <p:cTn id="27" dur="500"/>
                                        <p:tgtEl>
                                          <p:spTgt spid="1233"/>
                                        </p:tgtEl>
                                        <p:attrNameLst>
                                          <p:attrName>ppt_w</p:attrName>
                                        </p:attrNameLst>
                                      </p:cBhvr>
                                      <p:tavLst>
                                        <p:tav tm="0">
                                          <p:val>
                                            <p:strVal val="0"/>
                                          </p:val>
                                        </p:tav>
                                        <p:tav tm="100000">
                                          <p:val>
                                            <p:strVal val="#ppt_w"/>
                                          </p:val>
                                        </p:tav>
                                      </p:tavLst>
                                    </p:anim>
                                    <p:anim calcmode="lin" valueType="num">
                                      <p:cBhvr additive="base">
                                        <p:cTn id="28" dur="500"/>
                                        <p:tgtEl>
                                          <p:spTgt spid="1233"/>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234"/>
                                        </p:tgtEl>
                                        <p:attrNameLst>
                                          <p:attrName>style.visibility</p:attrName>
                                        </p:attrNameLst>
                                      </p:cBhvr>
                                      <p:to>
                                        <p:strVal val="visible"/>
                                      </p:to>
                                    </p:set>
                                    <p:anim calcmode="lin" valueType="num">
                                      <p:cBhvr additive="base">
                                        <p:cTn id="31" dur="500"/>
                                        <p:tgtEl>
                                          <p:spTgt spid="1234"/>
                                        </p:tgtEl>
                                        <p:attrNameLst>
                                          <p:attrName>ppt_w</p:attrName>
                                        </p:attrNameLst>
                                      </p:cBhvr>
                                      <p:tavLst>
                                        <p:tav tm="0">
                                          <p:val>
                                            <p:strVal val="0"/>
                                          </p:val>
                                        </p:tav>
                                        <p:tav tm="100000">
                                          <p:val>
                                            <p:strVal val="#ppt_w"/>
                                          </p:val>
                                        </p:tav>
                                      </p:tavLst>
                                    </p:anim>
                                    <p:anim calcmode="lin" valueType="num">
                                      <p:cBhvr additive="base">
                                        <p:cTn id="32" dur="500"/>
                                        <p:tgtEl>
                                          <p:spTgt spid="1234"/>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235"/>
                                        </p:tgtEl>
                                        <p:attrNameLst>
                                          <p:attrName>style.visibility</p:attrName>
                                        </p:attrNameLst>
                                      </p:cBhvr>
                                      <p:to>
                                        <p:strVal val="visible"/>
                                      </p:to>
                                    </p:set>
                                    <p:anim calcmode="lin" valueType="num">
                                      <p:cBhvr additive="base">
                                        <p:cTn id="35" dur="500"/>
                                        <p:tgtEl>
                                          <p:spTgt spid="1235"/>
                                        </p:tgtEl>
                                        <p:attrNameLst>
                                          <p:attrName>ppt_w</p:attrName>
                                        </p:attrNameLst>
                                      </p:cBhvr>
                                      <p:tavLst>
                                        <p:tav tm="0">
                                          <p:val>
                                            <p:strVal val="0"/>
                                          </p:val>
                                        </p:tav>
                                        <p:tav tm="100000">
                                          <p:val>
                                            <p:strVal val="#ppt_w"/>
                                          </p:val>
                                        </p:tav>
                                      </p:tavLst>
                                    </p:anim>
                                    <p:anim calcmode="lin" valueType="num">
                                      <p:cBhvr additive="base">
                                        <p:cTn id="36" dur="500"/>
                                        <p:tgtEl>
                                          <p:spTgt spid="1235"/>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236"/>
                                        </p:tgtEl>
                                        <p:attrNameLst>
                                          <p:attrName>style.visibility</p:attrName>
                                        </p:attrNameLst>
                                      </p:cBhvr>
                                      <p:to>
                                        <p:strVal val="visible"/>
                                      </p:to>
                                    </p:set>
                                    <p:anim calcmode="lin" valueType="num">
                                      <p:cBhvr additive="base">
                                        <p:cTn id="39" dur="500"/>
                                        <p:tgtEl>
                                          <p:spTgt spid="1236"/>
                                        </p:tgtEl>
                                        <p:attrNameLst>
                                          <p:attrName>ppt_w</p:attrName>
                                        </p:attrNameLst>
                                      </p:cBhvr>
                                      <p:tavLst>
                                        <p:tav tm="0">
                                          <p:val>
                                            <p:strVal val="0"/>
                                          </p:val>
                                        </p:tav>
                                        <p:tav tm="100000">
                                          <p:val>
                                            <p:strVal val="#ppt_w"/>
                                          </p:val>
                                        </p:tav>
                                      </p:tavLst>
                                    </p:anim>
                                    <p:anim calcmode="lin" valueType="num">
                                      <p:cBhvr additive="base">
                                        <p:cTn id="40" dur="500"/>
                                        <p:tgtEl>
                                          <p:spTgt spid="1236"/>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237"/>
                                        </p:tgtEl>
                                        <p:attrNameLst>
                                          <p:attrName>style.visibility</p:attrName>
                                        </p:attrNameLst>
                                      </p:cBhvr>
                                      <p:to>
                                        <p:strVal val="visible"/>
                                      </p:to>
                                    </p:set>
                                    <p:anim calcmode="lin" valueType="num">
                                      <p:cBhvr additive="base">
                                        <p:cTn id="43" dur="500"/>
                                        <p:tgtEl>
                                          <p:spTgt spid="1237"/>
                                        </p:tgtEl>
                                        <p:attrNameLst>
                                          <p:attrName>ppt_w</p:attrName>
                                        </p:attrNameLst>
                                      </p:cBhvr>
                                      <p:tavLst>
                                        <p:tav tm="0">
                                          <p:val>
                                            <p:strVal val="0"/>
                                          </p:val>
                                        </p:tav>
                                        <p:tav tm="100000">
                                          <p:val>
                                            <p:strVal val="#ppt_w"/>
                                          </p:val>
                                        </p:tav>
                                      </p:tavLst>
                                    </p:anim>
                                    <p:anim calcmode="lin" valueType="num">
                                      <p:cBhvr additive="base">
                                        <p:cTn id="44" dur="500"/>
                                        <p:tgtEl>
                                          <p:spTgt spid="1237"/>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238"/>
                                        </p:tgtEl>
                                        <p:attrNameLst>
                                          <p:attrName>style.visibility</p:attrName>
                                        </p:attrNameLst>
                                      </p:cBhvr>
                                      <p:to>
                                        <p:strVal val="visible"/>
                                      </p:to>
                                    </p:set>
                                    <p:anim calcmode="lin" valueType="num">
                                      <p:cBhvr additive="base">
                                        <p:cTn id="47" dur="500"/>
                                        <p:tgtEl>
                                          <p:spTgt spid="1238"/>
                                        </p:tgtEl>
                                        <p:attrNameLst>
                                          <p:attrName>ppt_w</p:attrName>
                                        </p:attrNameLst>
                                      </p:cBhvr>
                                      <p:tavLst>
                                        <p:tav tm="0">
                                          <p:val>
                                            <p:strVal val="0"/>
                                          </p:val>
                                        </p:tav>
                                        <p:tav tm="100000">
                                          <p:val>
                                            <p:strVal val="#ppt_w"/>
                                          </p:val>
                                        </p:tav>
                                      </p:tavLst>
                                    </p:anim>
                                    <p:anim calcmode="lin" valueType="num">
                                      <p:cBhvr additive="base">
                                        <p:cTn id="48" dur="500"/>
                                        <p:tgtEl>
                                          <p:spTgt spid="1238"/>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239"/>
                                        </p:tgtEl>
                                        <p:attrNameLst>
                                          <p:attrName>style.visibility</p:attrName>
                                        </p:attrNameLst>
                                      </p:cBhvr>
                                      <p:to>
                                        <p:strVal val="visible"/>
                                      </p:to>
                                    </p:set>
                                    <p:anim calcmode="lin" valueType="num">
                                      <p:cBhvr additive="base">
                                        <p:cTn id="51" dur="500"/>
                                        <p:tgtEl>
                                          <p:spTgt spid="1239"/>
                                        </p:tgtEl>
                                        <p:attrNameLst>
                                          <p:attrName>ppt_w</p:attrName>
                                        </p:attrNameLst>
                                      </p:cBhvr>
                                      <p:tavLst>
                                        <p:tav tm="0">
                                          <p:val>
                                            <p:strVal val="0"/>
                                          </p:val>
                                        </p:tav>
                                        <p:tav tm="100000">
                                          <p:val>
                                            <p:strVal val="#ppt_w"/>
                                          </p:val>
                                        </p:tav>
                                      </p:tavLst>
                                    </p:anim>
                                    <p:anim calcmode="lin" valueType="num">
                                      <p:cBhvr additive="base">
                                        <p:cTn id="52" dur="500"/>
                                        <p:tgtEl>
                                          <p:spTgt spid="1239"/>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240"/>
                                        </p:tgtEl>
                                        <p:attrNameLst>
                                          <p:attrName>style.visibility</p:attrName>
                                        </p:attrNameLst>
                                      </p:cBhvr>
                                      <p:to>
                                        <p:strVal val="visible"/>
                                      </p:to>
                                    </p:set>
                                    <p:anim calcmode="lin" valueType="num">
                                      <p:cBhvr additive="base">
                                        <p:cTn id="55" dur="500"/>
                                        <p:tgtEl>
                                          <p:spTgt spid="1240"/>
                                        </p:tgtEl>
                                        <p:attrNameLst>
                                          <p:attrName>ppt_w</p:attrName>
                                        </p:attrNameLst>
                                      </p:cBhvr>
                                      <p:tavLst>
                                        <p:tav tm="0">
                                          <p:val>
                                            <p:strVal val="0"/>
                                          </p:val>
                                        </p:tav>
                                        <p:tav tm="100000">
                                          <p:val>
                                            <p:strVal val="#ppt_w"/>
                                          </p:val>
                                        </p:tav>
                                      </p:tavLst>
                                    </p:anim>
                                    <p:anim calcmode="lin" valueType="num">
                                      <p:cBhvr additive="base">
                                        <p:cTn id="56" dur="500"/>
                                        <p:tgtEl>
                                          <p:spTgt spid="1240"/>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241"/>
                                        </p:tgtEl>
                                        <p:attrNameLst>
                                          <p:attrName>style.visibility</p:attrName>
                                        </p:attrNameLst>
                                      </p:cBhvr>
                                      <p:to>
                                        <p:strVal val="visible"/>
                                      </p:to>
                                    </p:set>
                                    <p:anim calcmode="lin" valueType="num">
                                      <p:cBhvr additive="base">
                                        <p:cTn id="59" dur="500"/>
                                        <p:tgtEl>
                                          <p:spTgt spid="1241"/>
                                        </p:tgtEl>
                                        <p:attrNameLst>
                                          <p:attrName>ppt_w</p:attrName>
                                        </p:attrNameLst>
                                      </p:cBhvr>
                                      <p:tavLst>
                                        <p:tav tm="0">
                                          <p:val>
                                            <p:strVal val="0"/>
                                          </p:val>
                                        </p:tav>
                                        <p:tav tm="100000">
                                          <p:val>
                                            <p:strVal val="#ppt_w"/>
                                          </p:val>
                                        </p:tav>
                                      </p:tavLst>
                                    </p:anim>
                                    <p:anim calcmode="lin" valueType="num">
                                      <p:cBhvr additive="base">
                                        <p:cTn id="60" dur="500"/>
                                        <p:tgtEl>
                                          <p:spTgt spid="1241"/>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242"/>
                                        </p:tgtEl>
                                        <p:attrNameLst>
                                          <p:attrName>style.visibility</p:attrName>
                                        </p:attrNameLst>
                                      </p:cBhvr>
                                      <p:to>
                                        <p:strVal val="visible"/>
                                      </p:to>
                                    </p:set>
                                    <p:anim calcmode="lin" valueType="num">
                                      <p:cBhvr additive="base">
                                        <p:cTn id="63" dur="500"/>
                                        <p:tgtEl>
                                          <p:spTgt spid="1242"/>
                                        </p:tgtEl>
                                        <p:attrNameLst>
                                          <p:attrName>ppt_w</p:attrName>
                                        </p:attrNameLst>
                                      </p:cBhvr>
                                      <p:tavLst>
                                        <p:tav tm="0">
                                          <p:val>
                                            <p:strVal val="0"/>
                                          </p:val>
                                        </p:tav>
                                        <p:tav tm="100000">
                                          <p:val>
                                            <p:strVal val="#ppt_w"/>
                                          </p:val>
                                        </p:tav>
                                      </p:tavLst>
                                    </p:anim>
                                    <p:anim calcmode="lin" valueType="num">
                                      <p:cBhvr additive="base">
                                        <p:cTn id="64" dur="500"/>
                                        <p:tgtEl>
                                          <p:spTgt spid="1242"/>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243"/>
                                        </p:tgtEl>
                                        <p:attrNameLst>
                                          <p:attrName>style.visibility</p:attrName>
                                        </p:attrNameLst>
                                      </p:cBhvr>
                                      <p:to>
                                        <p:strVal val="visible"/>
                                      </p:to>
                                    </p:set>
                                    <p:anim calcmode="lin" valueType="num">
                                      <p:cBhvr additive="base">
                                        <p:cTn id="67" dur="500"/>
                                        <p:tgtEl>
                                          <p:spTgt spid="1243"/>
                                        </p:tgtEl>
                                        <p:attrNameLst>
                                          <p:attrName>ppt_w</p:attrName>
                                        </p:attrNameLst>
                                      </p:cBhvr>
                                      <p:tavLst>
                                        <p:tav tm="0">
                                          <p:val>
                                            <p:strVal val="0"/>
                                          </p:val>
                                        </p:tav>
                                        <p:tav tm="100000">
                                          <p:val>
                                            <p:strVal val="#ppt_w"/>
                                          </p:val>
                                        </p:tav>
                                      </p:tavLst>
                                    </p:anim>
                                    <p:anim calcmode="lin" valueType="num">
                                      <p:cBhvr additive="base">
                                        <p:cTn id="68" dur="500"/>
                                        <p:tgtEl>
                                          <p:spTgt spid="1243"/>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1244"/>
                                        </p:tgtEl>
                                        <p:attrNameLst>
                                          <p:attrName>style.visibility</p:attrName>
                                        </p:attrNameLst>
                                      </p:cBhvr>
                                      <p:to>
                                        <p:strVal val="visible"/>
                                      </p:to>
                                    </p:set>
                                    <p:anim calcmode="lin" valueType="num">
                                      <p:cBhvr additive="base">
                                        <p:cTn id="71" dur="500"/>
                                        <p:tgtEl>
                                          <p:spTgt spid="1244"/>
                                        </p:tgtEl>
                                        <p:attrNameLst>
                                          <p:attrName>ppt_w</p:attrName>
                                        </p:attrNameLst>
                                      </p:cBhvr>
                                      <p:tavLst>
                                        <p:tav tm="0">
                                          <p:val>
                                            <p:strVal val="0"/>
                                          </p:val>
                                        </p:tav>
                                        <p:tav tm="100000">
                                          <p:val>
                                            <p:strVal val="#ppt_w"/>
                                          </p:val>
                                        </p:tav>
                                      </p:tavLst>
                                    </p:anim>
                                    <p:anim calcmode="lin" valueType="num">
                                      <p:cBhvr additive="base">
                                        <p:cTn id="72" dur="500"/>
                                        <p:tgtEl>
                                          <p:spTgt spid="1244"/>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1245"/>
                                        </p:tgtEl>
                                        <p:attrNameLst>
                                          <p:attrName>style.visibility</p:attrName>
                                        </p:attrNameLst>
                                      </p:cBhvr>
                                      <p:to>
                                        <p:strVal val="visible"/>
                                      </p:to>
                                    </p:set>
                                    <p:anim calcmode="lin" valueType="num">
                                      <p:cBhvr additive="base">
                                        <p:cTn id="75" dur="500"/>
                                        <p:tgtEl>
                                          <p:spTgt spid="1245"/>
                                        </p:tgtEl>
                                        <p:attrNameLst>
                                          <p:attrName>ppt_w</p:attrName>
                                        </p:attrNameLst>
                                      </p:cBhvr>
                                      <p:tavLst>
                                        <p:tav tm="0">
                                          <p:val>
                                            <p:strVal val="0"/>
                                          </p:val>
                                        </p:tav>
                                        <p:tav tm="100000">
                                          <p:val>
                                            <p:strVal val="#ppt_w"/>
                                          </p:val>
                                        </p:tav>
                                      </p:tavLst>
                                    </p:anim>
                                    <p:anim calcmode="lin" valueType="num">
                                      <p:cBhvr additive="base">
                                        <p:cTn id="76" dur="500"/>
                                        <p:tgtEl>
                                          <p:spTgt spid="124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124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elcome Message">
  <p:cSld name="Welcome Message">
    <p:spTree>
      <p:nvGrpSpPr>
        <p:cNvPr id="1" name="Shape 1247"/>
        <p:cNvGrpSpPr/>
        <p:nvPr/>
      </p:nvGrpSpPr>
      <p:grpSpPr>
        <a:xfrm>
          <a:off x="0" y="0"/>
          <a:ext cx="0" cy="0"/>
          <a:chOff x="0" y="0"/>
          <a:chExt cx="0" cy="0"/>
        </a:xfrm>
      </p:grpSpPr>
      <p:sp>
        <p:nvSpPr>
          <p:cNvPr id="1248" name="Google Shape;124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9" name="Google Shape;1249;p57"/>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250" name="Google Shape;1250;p57"/>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251" name="Google Shape;1251;p57"/>
          <p:cNvGrpSpPr/>
          <p:nvPr/>
        </p:nvGrpSpPr>
        <p:grpSpPr>
          <a:xfrm>
            <a:off x="338952" y="6409324"/>
            <a:ext cx="224082" cy="221156"/>
            <a:chOff x="4328868" y="5502988"/>
            <a:chExt cx="500307" cy="493774"/>
          </a:xfrm>
        </p:grpSpPr>
        <p:sp>
          <p:nvSpPr>
            <p:cNvPr id="1252" name="Google Shape;1252;p57">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53" name="Google Shape;1253;p57">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254" name="Google Shape;1254;p57"/>
          <p:cNvGrpSpPr/>
          <p:nvPr/>
        </p:nvGrpSpPr>
        <p:grpSpPr>
          <a:xfrm flipH="1">
            <a:off x="11637433" y="6409324"/>
            <a:ext cx="224082" cy="221156"/>
            <a:chOff x="4328868" y="5502988"/>
            <a:chExt cx="500307" cy="493774"/>
          </a:xfrm>
        </p:grpSpPr>
        <p:sp>
          <p:nvSpPr>
            <p:cNvPr id="1255" name="Google Shape;1255;p57">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56" name="Google Shape;1256;p57">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1257" name="Google Shape;1257;p57"/>
          <p:cNvSpPr>
            <a:spLocks noGrp="1"/>
          </p:cNvSpPr>
          <p:nvPr>
            <p:ph type="pic" idx="2"/>
          </p:nvPr>
        </p:nvSpPr>
        <p:spPr>
          <a:xfrm>
            <a:off x="5106000" y="1124312"/>
            <a:ext cx="1980000" cy="1980000"/>
          </a:xfrm>
          <a:prstGeom prst="ellipse">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1258" name="Google Shape;1258;p57"/>
          <p:cNvSpPr txBox="1">
            <a:spLocks noGrp="1"/>
          </p:cNvSpPr>
          <p:nvPr>
            <p:ph type="body" idx="1"/>
          </p:nvPr>
        </p:nvSpPr>
        <p:spPr>
          <a:xfrm>
            <a:off x="2481263" y="4050168"/>
            <a:ext cx="7229475" cy="174466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259" name="Google Shape;1259;p57"/>
          <p:cNvGrpSpPr/>
          <p:nvPr/>
        </p:nvGrpSpPr>
        <p:grpSpPr>
          <a:xfrm>
            <a:off x="0" y="6824981"/>
            <a:ext cx="12192000" cy="45719"/>
            <a:chOff x="0" y="6756401"/>
            <a:chExt cx="12192000" cy="114300"/>
          </a:xfrm>
        </p:grpSpPr>
        <p:sp>
          <p:nvSpPr>
            <p:cNvPr id="1260" name="Google Shape;1260;p5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1" name="Google Shape;1261;p5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2" name="Google Shape;1262;p5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3" name="Google Shape;1263;p5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4" name="Google Shape;1264;p5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65" name="Google Shape;1265;p57"/>
          <p:cNvGrpSpPr/>
          <p:nvPr/>
        </p:nvGrpSpPr>
        <p:grpSpPr>
          <a:xfrm>
            <a:off x="0" y="0"/>
            <a:ext cx="12192000" cy="45719"/>
            <a:chOff x="0" y="6756401"/>
            <a:chExt cx="12192000" cy="114300"/>
          </a:xfrm>
        </p:grpSpPr>
        <p:sp>
          <p:nvSpPr>
            <p:cNvPr id="1266" name="Google Shape;1266;p5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7" name="Google Shape;1267;p5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8" name="Google Shape;1268;p5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9" name="Google Shape;1269;p5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70" name="Google Shape;1270;p5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71"/>
        <p:cNvGrpSpPr/>
        <p:nvPr/>
      </p:nvGrpSpPr>
      <p:grpSpPr>
        <a:xfrm>
          <a:off x="0" y="0"/>
          <a:ext cx="0" cy="0"/>
          <a:chOff x="0" y="0"/>
          <a:chExt cx="0" cy="0"/>
        </a:xfrm>
      </p:grpSpPr>
      <p:sp>
        <p:nvSpPr>
          <p:cNvPr id="1272" name="Google Shape;1272;p58"/>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273" name="Google Shape;127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4" name="Google Shape;1274;p58"/>
          <p:cNvSpPr txBox="1">
            <a:spLocks noGrp="1"/>
          </p:cNvSpPr>
          <p:nvPr>
            <p:ph type="sldNum" idx="12"/>
          </p:nvPr>
        </p:nvSpPr>
        <p:spPr>
          <a:xfrm>
            <a:off x="11382932"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275" name="Google Shape;1275;p58"/>
          <p:cNvGrpSpPr/>
          <p:nvPr/>
        </p:nvGrpSpPr>
        <p:grpSpPr>
          <a:xfrm flipH="1">
            <a:off x="11637433" y="6409324"/>
            <a:ext cx="224082" cy="221156"/>
            <a:chOff x="4328868" y="5502988"/>
            <a:chExt cx="500307" cy="493774"/>
          </a:xfrm>
        </p:grpSpPr>
        <p:sp>
          <p:nvSpPr>
            <p:cNvPr id="1276" name="Google Shape;1276;p5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77" name="Google Shape;1277;p5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278" name="Google Shape;1278;p58"/>
          <p:cNvGrpSpPr/>
          <p:nvPr/>
        </p:nvGrpSpPr>
        <p:grpSpPr>
          <a:xfrm>
            <a:off x="0" y="6824981"/>
            <a:ext cx="12192000" cy="45719"/>
            <a:chOff x="0" y="6756401"/>
            <a:chExt cx="12192000" cy="114300"/>
          </a:xfrm>
        </p:grpSpPr>
        <p:sp>
          <p:nvSpPr>
            <p:cNvPr id="1279" name="Google Shape;1279;p5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0" name="Google Shape;1280;p5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1" name="Google Shape;1281;p5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2" name="Google Shape;1282;p5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3" name="Google Shape;1283;p5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84" name="Google Shape;1284;p58"/>
          <p:cNvGrpSpPr/>
          <p:nvPr/>
        </p:nvGrpSpPr>
        <p:grpSpPr>
          <a:xfrm>
            <a:off x="0" y="0"/>
            <a:ext cx="12192000" cy="45719"/>
            <a:chOff x="0" y="6756401"/>
            <a:chExt cx="12192000" cy="114300"/>
          </a:xfrm>
        </p:grpSpPr>
        <p:sp>
          <p:nvSpPr>
            <p:cNvPr id="1285" name="Google Shape;1285;p5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6" name="Google Shape;1286;p5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7" name="Google Shape;1287;p5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8" name="Google Shape;1288;p5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9" name="Google Shape;1289;p5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90" name="Google Shape;1290;p58"/>
          <p:cNvGrpSpPr/>
          <p:nvPr/>
        </p:nvGrpSpPr>
        <p:grpSpPr>
          <a:xfrm>
            <a:off x="338952" y="6409324"/>
            <a:ext cx="224082" cy="221156"/>
            <a:chOff x="4328868" y="5502988"/>
            <a:chExt cx="500307" cy="493774"/>
          </a:xfrm>
        </p:grpSpPr>
        <p:sp>
          <p:nvSpPr>
            <p:cNvPr id="1291" name="Google Shape;1291;p5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92" name="Google Shape;1292;p5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hone with hand mockup">
  <p:cSld name="Phone with hand mockup">
    <p:spTree>
      <p:nvGrpSpPr>
        <p:cNvPr id="1" name="Shape 1293"/>
        <p:cNvGrpSpPr/>
        <p:nvPr/>
      </p:nvGrpSpPr>
      <p:grpSpPr>
        <a:xfrm>
          <a:off x="0" y="0"/>
          <a:ext cx="0" cy="0"/>
          <a:chOff x="0" y="0"/>
          <a:chExt cx="0" cy="0"/>
        </a:xfrm>
      </p:grpSpPr>
      <p:sp>
        <p:nvSpPr>
          <p:cNvPr id="1294" name="Google Shape;1294;p59"/>
          <p:cNvSpPr>
            <a:spLocks noGrp="1"/>
          </p:cNvSpPr>
          <p:nvPr>
            <p:ph type="pic" idx="2"/>
          </p:nvPr>
        </p:nvSpPr>
        <p:spPr>
          <a:xfrm>
            <a:off x="0" y="46038"/>
            <a:ext cx="5362575" cy="6778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95" name="Google Shape;1295;p59"/>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296" name="Google Shape;1296;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7" name="Google Shape;1297;p59"/>
          <p:cNvSpPr txBox="1">
            <a:spLocks noGrp="1"/>
          </p:cNvSpPr>
          <p:nvPr>
            <p:ph type="sldNum" idx="12"/>
          </p:nvPr>
        </p:nvSpPr>
        <p:spPr>
          <a:xfrm>
            <a:off x="11382932"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298" name="Google Shape;1298;p59"/>
          <p:cNvGrpSpPr/>
          <p:nvPr/>
        </p:nvGrpSpPr>
        <p:grpSpPr>
          <a:xfrm flipH="1">
            <a:off x="11637433" y="6409324"/>
            <a:ext cx="224082" cy="221156"/>
            <a:chOff x="4328868" y="5502988"/>
            <a:chExt cx="500307" cy="493774"/>
          </a:xfrm>
        </p:grpSpPr>
        <p:sp>
          <p:nvSpPr>
            <p:cNvPr id="1299" name="Google Shape;1299;p59">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00" name="Google Shape;1300;p59">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301" name="Google Shape;1301;p59"/>
          <p:cNvGrpSpPr/>
          <p:nvPr/>
        </p:nvGrpSpPr>
        <p:grpSpPr>
          <a:xfrm>
            <a:off x="0" y="6824981"/>
            <a:ext cx="12192000" cy="45719"/>
            <a:chOff x="0" y="6756401"/>
            <a:chExt cx="12192000" cy="114300"/>
          </a:xfrm>
        </p:grpSpPr>
        <p:sp>
          <p:nvSpPr>
            <p:cNvPr id="1302" name="Google Shape;1302;p5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03" name="Google Shape;1303;p5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04" name="Google Shape;1304;p5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05" name="Google Shape;1305;p5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06" name="Google Shape;1306;p5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307" name="Google Shape;1307;p59"/>
          <p:cNvGrpSpPr/>
          <p:nvPr/>
        </p:nvGrpSpPr>
        <p:grpSpPr>
          <a:xfrm>
            <a:off x="0" y="0"/>
            <a:ext cx="12192000" cy="45719"/>
            <a:chOff x="0" y="6756401"/>
            <a:chExt cx="12192000" cy="114300"/>
          </a:xfrm>
        </p:grpSpPr>
        <p:sp>
          <p:nvSpPr>
            <p:cNvPr id="1308" name="Google Shape;1308;p5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09" name="Google Shape;1309;p5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10" name="Google Shape;1310;p5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11" name="Google Shape;1311;p5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12" name="Google Shape;1312;p5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313" name="Google Shape;1313;p59"/>
          <p:cNvSpPr>
            <a:spLocks noGrp="1"/>
          </p:cNvSpPr>
          <p:nvPr>
            <p:ph type="pic" idx="3"/>
          </p:nvPr>
        </p:nvSpPr>
        <p:spPr>
          <a:xfrm>
            <a:off x="1076325" y="2143125"/>
            <a:ext cx="1828800" cy="32766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4"/>
                                        </p:tgtEl>
                                        <p:attrNameLst>
                                          <p:attrName>style.visibility</p:attrName>
                                        </p:attrNameLst>
                                      </p:cBhvr>
                                      <p:to>
                                        <p:strVal val="visible"/>
                                      </p:to>
                                    </p:set>
                                    <p:animEffect transition="in" filter="fade">
                                      <p:cBhvr>
                                        <p:cTn id="7" dur="500"/>
                                        <p:tgtEl>
                                          <p:spTgt spid="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Web Mockup">
  <p:cSld name="Web Mockup">
    <p:spTree>
      <p:nvGrpSpPr>
        <p:cNvPr id="1" name="Shape 1314"/>
        <p:cNvGrpSpPr/>
        <p:nvPr/>
      </p:nvGrpSpPr>
      <p:grpSpPr>
        <a:xfrm>
          <a:off x="0" y="0"/>
          <a:ext cx="0" cy="0"/>
          <a:chOff x="0" y="0"/>
          <a:chExt cx="0" cy="0"/>
        </a:xfrm>
      </p:grpSpPr>
      <p:sp>
        <p:nvSpPr>
          <p:cNvPr id="1315" name="Google Shape;1315;p60"/>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316" name="Google Shape;131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7" name="Google Shape;1317;p60"/>
          <p:cNvSpPr txBox="1">
            <a:spLocks noGrp="1"/>
          </p:cNvSpPr>
          <p:nvPr>
            <p:ph type="sldNum" idx="12"/>
          </p:nvPr>
        </p:nvSpPr>
        <p:spPr>
          <a:xfrm>
            <a:off x="11382932"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318" name="Google Shape;1318;p60"/>
          <p:cNvGrpSpPr/>
          <p:nvPr/>
        </p:nvGrpSpPr>
        <p:grpSpPr>
          <a:xfrm flipH="1">
            <a:off x="11637433" y="6409324"/>
            <a:ext cx="224082" cy="221156"/>
            <a:chOff x="4328868" y="5502988"/>
            <a:chExt cx="500307" cy="493774"/>
          </a:xfrm>
        </p:grpSpPr>
        <p:sp>
          <p:nvSpPr>
            <p:cNvPr id="1319" name="Google Shape;1319;p60">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20" name="Google Shape;1320;p60">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321" name="Google Shape;1321;p60"/>
          <p:cNvGrpSpPr/>
          <p:nvPr/>
        </p:nvGrpSpPr>
        <p:grpSpPr>
          <a:xfrm>
            <a:off x="0" y="6824981"/>
            <a:ext cx="12192000" cy="45719"/>
            <a:chOff x="0" y="6756401"/>
            <a:chExt cx="12192000" cy="114300"/>
          </a:xfrm>
        </p:grpSpPr>
        <p:sp>
          <p:nvSpPr>
            <p:cNvPr id="1322" name="Google Shape;1322;p6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23" name="Google Shape;1323;p6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24" name="Google Shape;1324;p6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25" name="Google Shape;1325;p6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26" name="Google Shape;1326;p6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327" name="Google Shape;1327;p60"/>
          <p:cNvGrpSpPr/>
          <p:nvPr/>
        </p:nvGrpSpPr>
        <p:grpSpPr>
          <a:xfrm>
            <a:off x="0" y="0"/>
            <a:ext cx="12192000" cy="45719"/>
            <a:chOff x="0" y="6756401"/>
            <a:chExt cx="12192000" cy="114300"/>
          </a:xfrm>
        </p:grpSpPr>
        <p:sp>
          <p:nvSpPr>
            <p:cNvPr id="1328" name="Google Shape;1328;p6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29" name="Google Shape;1329;p6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30" name="Google Shape;1330;p6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31" name="Google Shape;1331;p6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32" name="Google Shape;1332;p6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333" name="Google Shape;1333;p60"/>
          <p:cNvSpPr>
            <a:spLocks noGrp="1"/>
          </p:cNvSpPr>
          <p:nvPr>
            <p:ph type="pic" idx="2"/>
          </p:nvPr>
        </p:nvSpPr>
        <p:spPr>
          <a:xfrm>
            <a:off x="554567" y="1987551"/>
            <a:ext cx="5417608" cy="407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334" name="Google Shape;1334;p60"/>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5" name="Google Shape;1335;p60"/>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336" name="Google Shape;1336;p60"/>
          <p:cNvGrpSpPr/>
          <p:nvPr/>
        </p:nvGrpSpPr>
        <p:grpSpPr>
          <a:xfrm>
            <a:off x="338952" y="6409324"/>
            <a:ext cx="224082" cy="221156"/>
            <a:chOff x="4328868" y="5502988"/>
            <a:chExt cx="500307" cy="493774"/>
          </a:xfrm>
        </p:grpSpPr>
        <p:sp>
          <p:nvSpPr>
            <p:cNvPr id="1337" name="Google Shape;1337;p60">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38" name="Google Shape;1338;p60">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4"/>
                                        </p:tgtEl>
                                        <p:attrNameLst>
                                          <p:attrName>style.visibility</p:attrName>
                                        </p:attrNameLst>
                                      </p:cBhvr>
                                      <p:to>
                                        <p:strVal val="visible"/>
                                      </p:to>
                                    </p:set>
                                    <p:animEffect transition="in" filter="fade">
                                      <p:cBhvr>
                                        <p:cTn id="7" dur="500"/>
                                        <p:tgtEl>
                                          <p:spTgt spid="13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35">
                                            <p:txEl>
                                              <p:pRg st="0" end="0"/>
                                            </p:txEl>
                                          </p:spTgt>
                                        </p:tgtEl>
                                        <p:attrNameLst>
                                          <p:attrName>style.visibility</p:attrName>
                                        </p:attrNameLst>
                                      </p:cBhvr>
                                      <p:to>
                                        <p:strVal val="visible"/>
                                      </p:to>
                                    </p:set>
                                    <p:animEffect transition="in" filter="fade">
                                      <p:cBhvr>
                                        <p:cTn id="11" dur="500"/>
                                        <p:tgtEl>
                                          <p:spTgt spid="133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35">
                                            <p:txEl>
                                              <p:pRg st="1" end="1"/>
                                            </p:txEl>
                                          </p:spTgt>
                                        </p:tgtEl>
                                        <p:attrNameLst>
                                          <p:attrName>style.visibility</p:attrName>
                                        </p:attrNameLst>
                                      </p:cBhvr>
                                      <p:to>
                                        <p:strVal val="visible"/>
                                      </p:to>
                                    </p:set>
                                    <p:animEffect transition="in" filter="fade">
                                      <p:cBhvr>
                                        <p:cTn id="15" dur="500"/>
                                        <p:tgtEl>
                                          <p:spTgt spid="133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35">
                                            <p:txEl>
                                              <p:pRg st="2" end="2"/>
                                            </p:txEl>
                                          </p:spTgt>
                                        </p:tgtEl>
                                        <p:attrNameLst>
                                          <p:attrName>style.visibility</p:attrName>
                                        </p:attrNameLst>
                                      </p:cBhvr>
                                      <p:to>
                                        <p:strVal val="visible"/>
                                      </p:to>
                                    </p:set>
                                    <p:animEffect transition="in" filter="fade">
                                      <p:cBhvr>
                                        <p:cTn id="19" dur="500"/>
                                        <p:tgtEl>
                                          <p:spTgt spid="133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35">
                                            <p:txEl>
                                              <p:pRg st="3" end="3"/>
                                            </p:txEl>
                                          </p:spTgt>
                                        </p:tgtEl>
                                        <p:attrNameLst>
                                          <p:attrName>style.visibility</p:attrName>
                                        </p:attrNameLst>
                                      </p:cBhvr>
                                      <p:to>
                                        <p:strVal val="visible"/>
                                      </p:to>
                                    </p:set>
                                    <p:animEffect transition="in" filter="fade">
                                      <p:cBhvr>
                                        <p:cTn id="23" dur="500"/>
                                        <p:tgtEl>
                                          <p:spTgt spid="133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35">
                                            <p:txEl>
                                              <p:pRg st="4" end="4"/>
                                            </p:txEl>
                                          </p:spTgt>
                                        </p:tgtEl>
                                        <p:attrNameLst>
                                          <p:attrName>style.visibility</p:attrName>
                                        </p:attrNameLst>
                                      </p:cBhvr>
                                      <p:to>
                                        <p:strVal val="visible"/>
                                      </p:to>
                                    </p:set>
                                    <p:animEffect transition="in" filter="fade">
                                      <p:cBhvr>
                                        <p:cTn id="27" dur="500"/>
                                        <p:tgtEl>
                                          <p:spTgt spid="1335">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35">
                                            <p:txEl>
                                              <p:pRg st="5" end="5"/>
                                            </p:txEl>
                                          </p:spTgt>
                                        </p:tgtEl>
                                        <p:attrNameLst>
                                          <p:attrName>style.visibility</p:attrName>
                                        </p:attrNameLst>
                                      </p:cBhvr>
                                      <p:to>
                                        <p:strVal val="visible"/>
                                      </p:to>
                                    </p:set>
                                    <p:animEffect transition="in" filter="fade">
                                      <p:cBhvr>
                                        <p:cTn id="31" dur="500"/>
                                        <p:tgtEl>
                                          <p:spTgt spid="1335">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35">
                                            <p:txEl>
                                              <p:pRg st="6" end="6"/>
                                            </p:txEl>
                                          </p:spTgt>
                                        </p:tgtEl>
                                        <p:attrNameLst>
                                          <p:attrName>style.visibility</p:attrName>
                                        </p:attrNameLst>
                                      </p:cBhvr>
                                      <p:to>
                                        <p:strVal val="visible"/>
                                      </p:to>
                                    </p:set>
                                    <p:animEffect transition="in" filter="fade">
                                      <p:cBhvr>
                                        <p:cTn id="35" dur="500"/>
                                        <p:tgtEl>
                                          <p:spTgt spid="1335">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35">
                                            <p:txEl>
                                              <p:pRg st="7" end="7"/>
                                            </p:txEl>
                                          </p:spTgt>
                                        </p:tgtEl>
                                        <p:attrNameLst>
                                          <p:attrName>style.visibility</p:attrName>
                                        </p:attrNameLst>
                                      </p:cBhvr>
                                      <p:to>
                                        <p:strVal val="visible"/>
                                      </p:to>
                                    </p:set>
                                    <p:animEffect transition="in" filter="fade">
                                      <p:cBhvr>
                                        <p:cTn id="39" dur="500"/>
                                        <p:tgtEl>
                                          <p:spTgt spid="1335">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335">
                                            <p:txEl>
                                              <p:pRg st="8" end="8"/>
                                            </p:txEl>
                                          </p:spTgt>
                                        </p:tgtEl>
                                        <p:attrNameLst>
                                          <p:attrName>style.visibility</p:attrName>
                                        </p:attrNameLst>
                                      </p:cBhvr>
                                      <p:to>
                                        <p:strVal val="visible"/>
                                      </p:to>
                                    </p:set>
                                    <p:animEffect transition="in" filter="fade">
                                      <p:cBhvr>
                                        <p:cTn id="43" dur="500"/>
                                        <p:tgtEl>
                                          <p:spTgt spid="13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t with hand mockup">
  <p:cSld name="Tablet with hand mockup">
    <p:spTree>
      <p:nvGrpSpPr>
        <p:cNvPr id="1" name="Shape 1339"/>
        <p:cNvGrpSpPr/>
        <p:nvPr/>
      </p:nvGrpSpPr>
      <p:grpSpPr>
        <a:xfrm>
          <a:off x="0" y="0"/>
          <a:ext cx="0" cy="0"/>
          <a:chOff x="0" y="0"/>
          <a:chExt cx="0" cy="0"/>
        </a:xfrm>
      </p:grpSpPr>
      <p:sp>
        <p:nvSpPr>
          <p:cNvPr id="1340" name="Google Shape;1340;p61"/>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341" name="Google Shape;134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2" name="Google Shape;1342;p61"/>
          <p:cNvSpPr txBox="1">
            <a:spLocks noGrp="1"/>
          </p:cNvSpPr>
          <p:nvPr>
            <p:ph type="sldNum" idx="12"/>
          </p:nvPr>
        </p:nvSpPr>
        <p:spPr>
          <a:xfrm>
            <a:off x="11382932"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343" name="Google Shape;1343;p61"/>
          <p:cNvGrpSpPr/>
          <p:nvPr/>
        </p:nvGrpSpPr>
        <p:grpSpPr>
          <a:xfrm flipH="1">
            <a:off x="11637433" y="6409324"/>
            <a:ext cx="224082" cy="221156"/>
            <a:chOff x="4328868" y="5502988"/>
            <a:chExt cx="500307" cy="493774"/>
          </a:xfrm>
        </p:grpSpPr>
        <p:sp>
          <p:nvSpPr>
            <p:cNvPr id="1344" name="Google Shape;1344;p61">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45" name="Google Shape;1345;p61">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346" name="Google Shape;1346;p61"/>
          <p:cNvGrpSpPr/>
          <p:nvPr/>
        </p:nvGrpSpPr>
        <p:grpSpPr>
          <a:xfrm>
            <a:off x="0" y="6824981"/>
            <a:ext cx="12192000" cy="45719"/>
            <a:chOff x="0" y="6756401"/>
            <a:chExt cx="12192000" cy="114300"/>
          </a:xfrm>
        </p:grpSpPr>
        <p:sp>
          <p:nvSpPr>
            <p:cNvPr id="1347" name="Google Shape;1347;p6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48" name="Google Shape;1348;p6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49" name="Google Shape;1349;p6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50" name="Google Shape;1350;p6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51" name="Google Shape;1351;p6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352" name="Google Shape;1352;p61"/>
          <p:cNvGrpSpPr/>
          <p:nvPr/>
        </p:nvGrpSpPr>
        <p:grpSpPr>
          <a:xfrm>
            <a:off x="0" y="0"/>
            <a:ext cx="12192000" cy="45719"/>
            <a:chOff x="0" y="6756401"/>
            <a:chExt cx="12192000" cy="114300"/>
          </a:xfrm>
        </p:grpSpPr>
        <p:sp>
          <p:nvSpPr>
            <p:cNvPr id="1353" name="Google Shape;1353;p6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54" name="Google Shape;1354;p6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55" name="Google Shape;1355;p6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56" name="Google Shape;1356;p6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57" name="Google Shape;1357;p6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358" name="Google Shape;1358;p61"/>
          <p:cNvSpPr>
            <a:spLocks noGrp="1"/>
          </p:cNvSpPr>
          <p:nvPr>
            <p:ph type="pic" idx="2"/>
          </p:nvPr>
        </p:nvSpPr>
        <p:spPr>
          <a:xfrm>
            <a:off x="1676400" y="1409700"/>
            <a:ext cx="3178175" cy="42291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grpSp>
        <p:nvGrpSpPr>
          <p:cNvPr id="1359" name="Google Shape;1359;p61"/>
          <p:cNvGrpSpPr/>
          <p:nvPr/>
        </p:nvGrpSpPr>
        <p:grpSpPr>
          <a:xfrm>
            <a:off x="338952" y="6409324"/>
            <a:ext cx="224082" cy="221156"/>
            <a:chOff x="4328868" y="5502988"/>
            <a:chExt cx="500307" cy="493774"/>
          </a:xfrm>
        </p:grpSpPr>
        <p:sp>
          <p:nvSpPr>
            <p:cNvPr id="1360" name="Google Shape;1360;p61">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61" name="Google Shape;1361;p61">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36" name="Google Shape;136;p17"/>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37" name="Google Shape;137;p17"/>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38" name="Google Shape;138;p17"/>
          <p:cNvGrpSpPr/>
          <p:nvPr/>
        </p:nvGrpSpPr>
        <p:grpSpPr>
          <a:xfrm>
            <a:off x="338952" y="6409324"/>
            <a:ext cx="224082" cy="221156"/>
            <a:chOff x="4328868" y="5502988"/>
            <a:chExt cx="500307" cy="493774"/>
          </a:xfrm>
        </p:grpSpPr>
        <p:sp>
          <p:nvSpPr>
            <p:cNvPr id="139" name="Google Shape;139;p17">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0" name="Google Shape;140;p17">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1" name="Google Shape;141;p17"/>
          <p:cNvGrpSpPr/>
          <p:nvPr/>
        </p:nvGrpSpPr>
        <p:grpSpPr>
          <a:xfrm flipH="1">
            <a:off x="11637433" y="6409324"/>
            <a:ext cx="224082" cy="221156"/>
            <a:chOff x="4328868" y="5502988"/>
            <a:chExt cx="500307" cy="493774"/>
          </a:xfrm>
        </p:grpSpPr>
        <p:sp>
          <p:nvSpPr>
            <p:cNvPr id="142" name="Google Shape;142;p17">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3" name="Google Shape;143;p17">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4" name="Google Shape;144;p17"/>
          <p:cNvGrpSpPr/>
          <p:nvPr/>
        </p:nvGrpSpPr>
        <p:grpSpPr>
          <a:xfrm>
            <a:off x="0" y="6824981"/>
            <a:ext cx="12192000" cy="45719"/>
            <a:chOff x="0" y="6756401"/>
            <a:chExt cx="12192000" cy="114300"/>
          </a:xfrm>
        </p:grpSpPr>
        <p:sp>
          <p:nvSpPr>
            <p:cNvPr id="145" name="Google Shape;145;p1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 name="Google Shape;146;p1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7" name="Google Shape;147;p1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8" name="Google Shape;148;p1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9" name="Google Shape;149;p1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50" name="Google Shape;150;p17"/>
          <p:cNvGrpSpPr/>
          <p:nvPr/>
        </p:nvGrpSpPr>
        <p:grpSpPr>
          <a:xfrm>
            <a:off x="0" y="0"/>
            <a:ext cx="12192000" cy="45719"/>
            <a:chOff x="0" y="6756401"/>
            <a:chExt cx="12192000" cy="114300"/>
          </a:xfrm>
        </p:grpSpPr>
        <p:sp>
          <p:nvSpPr>
            <p:cNvPr id="151" name="Google Shape;151;p1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2" name="Google Shape;152;p1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 name="Google Shape;153;p1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4" name="Google Shape;154;p1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5" name="Google Shape;155;p1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56" name="Google Shape;156;p17"/>
          <p:cNvSpPr>
            <a:spLocks noGrp="1"/>
          </p:cNvSpPr>
          <p:nvPr>
            <p:ph type="pic" idx="2"/>
          </p:nvPr>
        </p:nvSpPr>
        <p:spPr>
          <a:xfrm>
            <a:off x="0" y="2565100"/>
            <a:ext cx="7556500" cy="3175299"/>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7">
                                            <p:txEl>
                                              <p:pRg st="0" end="0"/>
                                            </p:txEl>
                                          </p:spTgt>
                                        </p:tgtEl>
                                        <p:attrNameLst>
                                          <p:attrName>style.visibility</p:attrName>
                                        </p:attrNameLst>
                                      </p:cBhvr>
                                      <p:to>
                                        <p:strVal val="visible"/>
                                      </p:to>
                                    </p:set>
                                    <p:animEffect transition="in" filter="fade">
                                      <p:cBhvr>
                                        <p:cTn id="11" dur="500"/>
                                        <p:tgtEl>
                                          <p:spTgt spid="13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xEl>
                                              <p:pRg st="1" end="1"/>
                                            </p:txEl>
                                          </p:spTgt>
                                        </p:tgtEl>
                                        <p:attrNameLst>
                                          <p:attrName>style.visibility</p:attrName>
                                        </p:attrNameLst>
                                      </p:cBhvr>
                                      <p:to>
                                        <p:strVal val="visible"/>
                                      </p:to>
                                    </p:set>
                                    <p:animEffect transition="in" filter="fade">
                                      <p:cBhvr>
                                        <p:cTn id="15" dur="500"/>
                                        <p:tgtEl>
                                          <p:spTgt spid="13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xEl>
                                              <p:pRg st="2" end="2"/>
                                            </p:txEl>
                                          </p:spTgt>
                                        </p:tgtEl>
                                        <p:attrNameLst>
                                          <p:attrName>style.visibility</p:attrName>
                                        </p:attrNameLst>
                                      </p:cBhvr>
                                      <p:to>
                                        <p:strVal val="visible"/>
                                      </p:to>
                                    </p:set>
                                    <p:animEffect transition="in" filter="fade">
                                      <p:cBhvr>
                                        <p:cTn id="19" dur="500"/>
                                        <p:tgtEl>
                                          <p:spTgt spid="13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7">
                                            <p:txEl>
                                              <p:pRg st="3" end="3"/>
                                            </p:txEl>
                                          </p:spTgt>
                                        </p:tgtEl>
                                        <p:attrNameLst>
                                          <p:attrName>style.visibility</p:attrName>
                                        </p:attrNameLst>
                                      </p:cBhvr>
                                      <p:to>
                                        <p:strVal val="visible"/>
                                      </p:to>
                                    </p:set>
                                    <p:animEffect transition="in" filter="fade">
                                      <p:cBhvr>
                                        <p:cTn id="23" dur="500"/>
                                        <p:tgtEl>
                                          <p:spTgt spid="13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7">
                                            <p:txEl>
                                              <p:pRg st="4" end="4"/>
                                            </p:txEl>
                                          </p:spTgt>
                                        </p:tgtEl>
                                        <p:attrNameLst>
                                          <p:attrName>style.visibility</p:attrName>
                                        </p:attrNameLst>
                                      </p:cBhvr>
                                      <p:to>
                                        <p:strVal val="visible"/>
                                      </p:to>
                                    </p:set>
                                    <p:animEffect transition="in" filter="fade">
                                      <p:cBhvr>
                                        <p:cTn id="27" dur="500"/>
                                        <p:tgtEl>
                                          <p:spTgt spid="13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7">
                                            <p:txEl>
                                              <p:pRg st="5" end="5"/>
                                            </p:txEl>
                                          </p:spTgt>
                                        </p:tgtEl>
                                        <p:attrNameLst>
                                          <p:attrName>style.visibility</p:attrName>
                                        </p:attrNameLst>
                                      </p:cBhvr>
                                      <p:to>
                                        <p:strVal val="visible"/>
                                      </p:to>
                                    </p:set>
                                    <p:animEffect transition="in" filter="fade">
                                      <p:cBhvr>
                                        <p:cTn id="31" dur="500"/>
                                        <p:tgtEl>
                                          <p:spTgt spid="13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7">
                                            <p:txEl>
                                              <p:pRg st="6" end="6"/>
                                            </p:txEl>
                                          </p:spTgt>
                                        </p:tgtEl>
                                        <p:attrNameLst>
                                          <p:attrName>style.visibility</p:attrName>
                                        </p:attrNameLst>
                                      </p:cBhvr>
                                      <p:to>
                                        <p:strVal val="visible"/>
                                      </p:to>
                                    </p:set>
                                    <p:animEffect transition="in" filter="fade">
                                      <p:cBhvr>
                                        <p:cTn id="35" dur="500"/>
                                        <p:tgtEl>
                                          <p:spTgt spid="13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7">
                                            <p:txEl>
                                              <p:pRg st="7" end="7"/>
                                            </p:txEl>
                                          </p:spTgt>
                                        </p:tgtEl>
                                        <p:attrNameLst>
                                          <p:attrName>style.visibility</p:attrName>
                                        </p:attrNameLst>
                                      </p:cBhvr>
                                      <p:to>
                                        <p:strVal val="visible"/>
                                      </p:to>
                                    </p:set>
                                    <p:animEffect transition="in" filter="fade">
                                      <p:cBhvr>
                                        <p:cTn id="39" dur="500"/>
                                        <p:tgtEl>
                                          <p:spTgt spid="13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37">
                                            <p:txEl>
                                              <p:pRg st="8" end="8"/>
                                            </p:txEl>
                                          </p:spTgt>
                                        </p:tgtEl>
                                        <p:attrNameLst>
                                          <p:attrName>style.visibility</p:attrName>
                                        </p:attrNameLst>
                                      </p:cBhvr>
                                      <p:to>
                                        <p:strVal val="visible"/>
                                      </p:to>
                                    </p:set>
                                    <p:animEffect transition="in" filter="fade">
                                      <p:cBhvr>
                                        <p:cTn id="43" dur="500"/>
                                        <p:tgtEl>
                                          <p:spTgt spid="13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hone mockup with hand">
  <p:cSld name="Phone mockup with hand">
    <p:spTree>
      <p:nvGrpSpPr>
        <p:cNvPr id="1" name="Shape 1362"/>
        <p:cNvGrpSpPr/>
        <p:nvPr/>
      </p:nvGrpSpPr>
      <p:grpSpPr>
        <a:xfrm>
          <a:off x="0" y="0"/>
          <a:ext cx="0" cy="0"/>
          <a:chOff x="0" y="0"/>
          <a:chExt cx="0" cy="0"/>
        </a:xfrm>
      </p:grpSpPr>
      <p:sp>
        <p:nvSpPr>
          <p:cNvPr id="1363" name="Google Shape;1363;p62"/>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364" name="Google Shape;1364;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5" name="Google Shape;1365;p62"/>
          <p:cNvSpPr txBox="1">
            <a:spLocks noGrp="1"/>
          </p:cNvSpPr>
          <p:nvPr>
            <p:ph type="sldNum" idx="12"/>
          </p:nvPr>
        </p:nvSpPr>
        <p:spPr>
          <a:xfrm>
            <a:off x="11382932"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366" name="Google Shape;1366;p62"/>
          <p:cNvGrpSpPr/>
          <p:nvPr/>
        </p:nvGrpSpPr>
        <p:grpSpPr>
          <a:xfrm flipH="1">
            <a:off x="11637433" y="6409324"/>
            <a:ext cx="224082" cy="221156"/>
            <a:chOff x="4328868" y="5502988"/>
            <a:chExt cx="500307" cy="493774"/>
          </a:xfrm>
        </p:grpSpPr>
        <p:sp>
          <p:nvSpPr>
            <p:cNvPr id="1367" name="Google Shape;1367;p62">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68" name="Google Shape;1368;p62">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369" name="Google Shape;1369;p62"/>
          <p:cNvGrpSpPr/>
          <p:nvPr/>
        </p:nvGrpSpPr>
        <p:grpSpPr>
          <a:xfrm>
            <a:off x="0" y="6824981"/>
            <a:ext cx="12192000" cy="45719"/>
            <a:chOff x="0" y="6756401"/>
            <a:chExt cx="12192000" cy="114300"/>
          </a:xfrm>
        </p:grpSpPr>
        <p:sp>
          <p:nvSpPr>
            <p:cNvPr id="1370" name="Google Shape;1370;p6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1" name="Google Shape;1371;p6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2" name="Google Shape;1372;p6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3" name="Google Shape;1373;p6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4" name="Google Shape;1374;p6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375" name="Google Shape;1375;p62"/>
          <p:cNvGrpSpPr/>
          <p:nvPr/>
        </p:nvGrpSpPr>
        <p:grpSpPr>
          <a:xfrm>
            <a:off x="0" y="0"/>
            <a:ext cx="12192000" cy="45719"/>
            <a:chOff x="0" y="6756401"/>
            <a:chExt cx="12192000" cy="114300"/>
          </a:xfrm>
        </p:grpSpPr>
        <p:sp>
          <p:nvSpPr>
            <p:cNvPr id="1376" name="Google Shape;1376;p6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7" name="Google Shape;1377;p6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8" name="Google Shape;1378;p6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9" name="Google Shape;1379;p6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80" name="Google Shape;1380;p6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381" name="Google Shape;1381;p62"/>
          <p:cNvSpPr>
            <a:spLocks noGrp="1"/>
          </p:cNvSpPr>
          <p:nvPr>
            <p:ph type="pic" idx="2"/>
          </p:nvPr>
        </p:nvSpPr>
        <p:spPr>
          <a:xfrm>
            <a:off x="7679666" y="1933036"/>
            <a:ext cx="2621951" cy="274775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grpSp>
        <p:nvGrpSpPr>
          <p:cNvPr id="1382" name="Google Shape;1382;p62"/>
          <p:cNvGrpSpPr/>
          <p:nvPr/>
        </p:nvGrpSpPr>
        <p:grpSpPr>
          <a:xfrm>
            <a:off x="338952" y="6409324"/>
            <a:ext cx="224082" cy="221156"/>
            <a:chOff x="4328868" y="5502988"/>
            <a:chExt cx="500307" cy="493774"/>
          </a:xfrm>
        </p:grpSpPr>
        <p:sp>
          <p:nvSpPr>
            <p:cNvPr id="1383" name="Google Shape;1383;p62">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84" name="Google Shape;1384;p62">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 Phone Mockup">
  <p:cSld name="2 Phone Mockup">
    <p:spTree>
      <p:nvGrpSpPr>
        <p:cNvPr id="1" name="Shape 1385"/>
        <p:cNvGrpSpPr/>
        <p:nvPr/>
      </p:nvGrpSpPr>
      <p:grpSpPr>
        <a:xfrm>
          <a:off x="0" y="0"/>
          <a:ext cx="0" cy="0"/>
          <a:chOff x="0" y="0"/>
          <a:chExt cx="0" cy="0"/>
        </a:xfrm>
      </p:grpSpPr>
      <p:sp>
        <p:nvSpPr>
          <p:cNvPr id="1386" name="Google Shape;1386;p63"/>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387" name="Google Shape;138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8" name="Google Shape;1388;p63"/>
          <p:cNvSpPr txBox="1">
            <a:spLocks noGrp="1"/>
          </p:cNvSpPr>
          <p:nvPr>
            <p:ph type="sldNum" idx="12"/>
          </p:nvPr>
        </p:nvSpPr>
        <p:spPr>
          <a:xfrm>
            <a:off x="11382932"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grpSp>
        <p:nvGrpSpPr>
          <p:cNvPr id="1389" name="Google Shape;1389;p63"/>
          <p:cNvGrpSpPr/>
          <p:nvPr/>
        </p:nvGrpSpPr>
        <p:grpSpPr>
          <a:xfrm>
            <a:off x="338952" y="6409324"/>
            <a:ext cx="224082" cy="221156"/>
            <a:chOff x="4328868" y="5502988"/>
            <a:chExt cx="500307" cy="493774"/>
          </a:xfrm>
        </p:grpSpPr>
        <p:sp>
          <p:nvSpPr>
            <p:cNvPr id="1390" name="Google Shape;1390;p6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91" name="Google Shape;1391;p6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392" name="Google Shape;1392;p63"/>
          <p:cNvGrpSpPr/>
          <p:nvPr/>
        </p:nvGrpSpPr>
        <p:grpSpPr>
          <a:xfrm flipH="1">
            <a:off x="11637433" y="6409324"/>
            <a:ext cx="224082" cy="221156"/>
            <a:chOff x="4328868" y="5502988"/>
            <a:chExt cx="500307" cy="493774"/>
          </a:xfrm>
        </p:grpSpPr>
        <p:sp>
          <p:nvSpPr>
            <p:cNvPr id="1393" name="Google Shape;1393;p6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394" name="Google Shape;1394;p6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395" name="Google Shape;1395;p63"/>
          <p:cNvGrpSpPr/>
          <p:nvPr/>
        </p:nvGrpSpPr>
        <p:grpSpPr>
          <a:xfrm>
            <a:off x="0" y="6824981"/>
            <a:ext cx="12192000" cy="45719"/>
            <a:chOff x="0" y="6756401"/>
            <a:chExt cx="12192000" cy="114300"/>
          </a:xfrm>
        </p:grpSpPr>
        <p:sp>
          <p:nvSpPr>
            <p:cNvPr id="1396" name="Google Shape;1396;p6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97" name="Google Shape;1397;p6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98" name="Google Shape;1398;p6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99" name="Google Shape;1399;p6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00" name="Google Shape;1400;p6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401" name="Google Shape;1401;p63"/>
          <p:cNvGrpSpPr/>
          <p:nvPr/>
        </p:nvGrpSpPr>
        <p:grpSpPr>
          <a:xfrm>
            <a:off x="0" y="0"/>
            <a:ext cx="12192000" cy="45719"/>
            <a:chOff x="0" y="6756401"/>
            <a:chExt cx="12192000" cy="114300"/>
          </a:xfrm>
        </p:grpSpPr>
        <p:sp>
          <p:nvSpPr>
            <p:cNvPr id="1402" name="Google Shape;1402;p6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03" name="Google Shape;1403;p6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04" name="Google Shape;1404;p6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05" name="Google Shape;1405;p6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06" name="Google Shape;1406;p6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407" name="Google Shape;1407;p63"/>
          <p:cNvSpPr>
            <a:spLocks noGrp="1"/>
          </p:cNvSpPr>
          <p:nvPr>
            <p:ph type="pic" idx="2"/>
          </p:nvPr>
        </p:nvSpPr>
        <p:spPr>
          <a:xfrm>
            <a:off x="669079" y="1623881"/>
            <a:ext cx="1708065" cy="254466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08" name="Google Shape;1408;p63"/>
          <p:cNvSpPr>
            <a:spLocks noGrp="1"/>
          </p:cNvSpPr>
          <p:nvPr>
            <p:ph type="pic" idx="3"/>
          </p:nvPr>
        </p:nvSpPr>
        <p:spPr>
          <a:xfrm>
            <a:off x="2535979" y="2289450"/>
            <a:ext cx="1675879" cy="289321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409"/>
        <p:cNvGrpSpPr/>
        <p:nvPr/>
      </p:nvGrpSpPr>
      <p:grpSpPr>
        <a:xfrm>
          <a:off x="0" y="0"/>
          <a:ext cx="0" cy="0"/>
          <a:chOff x="0" y="0"/>
          <a:chExt cx="0" cy="0"/>
        </a:xfrm>
      </p:grpSpPr>
      <p:sp>
        <p:nvSpPr>
          <p:cNvPr id="1410" name="Google Shape;1410;p64"/>
          <p:cNvSpPr>
            <a:spLocks noGrp="1"/>
          </p:cNvSpPr>
          <p:nvPr>
            <p:ph type="pic" idx="2"/>
          </p:nvPr>
        </p:nvSpPr>
        <p:spPr>
          <a:xfrm>
            <a:off x="0" y="0"/>
            <a:ext cx="12192000" cy="334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11" name="Google Shape;1411;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12" name="Google Shape;1412;p64"/>
          <p:cNvGrpSpPr/>
          <p:nvPr/>
        </p:nvGrpSpPr>
        <p:grpSpPr>
          <a:xfrm>
            <a:off x="338952" y="6409324"/>
            <a:ext cx="224082" cy="221156"/>
            <a:chOff x="4328868" y="5502988"/>
            <a:chExt cx="500307" cy="493774"/>
          </a:xfrm>
        </p:grpSpPr>
        <p:sp>
          <p:nvSpPr>
            <p:cNvPr id="1413" name="Google Shape;1413;p64">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14" name="Google Shape;1414;p64">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15" name="Google Shape;1415;p64"/>
          <p:cNvGrpSpPr/>
          <p:nvPr/>
        </p:nvGrpSpPr>
        <p:grpSpPr>
          <a:xfrm flipH="1">
            <a:off x="11637433" y="6409324"/>
            <a:ext cx="224082" cy="221156"/>
            <a:chOff x="4328868" y="5502988"/>
            <a:chExt cx="500307" cy="493774"/>
          </a:xfrm>
        </p:grpSpPr>
        <p:sp>
          <p:nvSpPr>
            <p:cNvPr id="1416" name="Google Shape;1416;p64">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17" name="Google Shape;1417;p64">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18" name="Google Shape;1418;p64"/>
          <p:cNvGrpSpPr/>
          <p:nvPr/>
        </p:nvGrpSpPr>
        <p:grpSpPr>
          <a:xfrm>
            <a:off x="0" y="6824981"/>
            <a:ext cx="12192000" cy="45719"/>
            <a:chOff x="0" y="6756401"/>
            <a:chExt cx="12192000" cy="114300"/>
          </a:xfrm>
        </p:grpSpPr>
        <p:sp>
          <p:nvSpPr>
            <p:cNvPr id="1419" name="Google Shape;1419;p6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0" name="Google Shape;1420;p6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1" name="Google Shape;1421;p6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2" name="Google Shape;1422;p6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3" name="Google Shape;1423;p6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424" name="Google Shape;1424;p64"/>
          <p:cNvGrpSpPr/>
          <p:nvPr/>
        </p:nvGrpSpPr>
        <p:grpSpPr>
          <a:xfrm>
            <a:off x="0" y="3355522"/>
            <a:ext cx="12192000" cy="45719"/>
            <a:chOff x="0" y="6756401"/>
            <a:chExt cx="12192000" cy="114300"/>
          </a:xfrm>
        </p:grpSpPr>
        <p:sp>
          <p:nvSpPr>
            <p:cNvPr id="1425" name="Google Shape;1425;p64"/>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6" name="Google Shape;1426;p64"/>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7" name="Google Shape;1427;p64"/>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8" name="Google Shape;1428;p64"/>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29" name="Google Shape;1429;p64"/>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0"/>
                                        </p:tgtEl>
                                        <p:attrNameLst>
                                          <p:attrName>style.visibility</p:attrName>
                                        </p:attrNameLst>
                                      </p:cBhvr>
                                      <p:to>
                                        <p:strVal val="visible"/>
                                      </p:to>
                                    </p:set>
                                    <p:animEffect transition="in" filter="fade">
                                      <p:cBhvr>
                                        <p:cTn id="7" dur="500"/>
                                        <p:tgtEl>
                                          <p:spTgt spid="1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martPhone Mockup">
  <p:cSld name="SmartPhone Mockup">
    <p:spTree>
      <p:nvGrpSpPr>
        <p:cNvPr id="1" name="Shape 1430"/>
        <p:cNvGrpSpPr/>
        <p:nvPr/>
      </p:nvGrpSpPr>
      <p:grpSpPr>
        <a:xfrm>
          <a:off x="0" y="0"/>
          <a:ext cx="0" cy="0"/>
          <a:chOff x="0" y="0"/>
          <a:chExt cx="0" cy="0"/>
        </a:xfrm>
      </p:grpSpPr>
      <p:sp>
        <p:nvSpPr>
          <p:cNvPr id="1431" name="Google Shape;1431;p65"/>
          <p:cNvSpPr>
            <a:spLocks noGrp="1"/>
          </p:cNvSpPr>
          <p:nvPr>
            <p:ph type="pic" idx="2"/>
          </p:nvPr>
        </p:nvSpPr>
        <p:spPr>
          <a:xfrm>
            <a:off x="0" y="0"/>
            <a:ext cx="12192000" cy="334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32" name="Google Shape;143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33" name="Google Shape;1433;p65"/>
          <p:cNvGrpSpPr/>
          <p:nvPr/>
        </p:nvGrpSpPr>
        <p:grpSpPr>
          <a:xfrm>
            <a:off x="338952" y="6409324"/>
            <a:ext cx="224082" cy="221156"/>
            <a:chOff x="4328868" y="5502988"/>
            <a:chExt cx="500307" cy="493774"/>
          </a:xfrm>
        </p:grpSpPr>
        <p:sp>
          <p:nvSpPr>
            <p:cNvPr id="1434" name="Google Shape;1434;p65">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35" name="Google Shape;1435;p65">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36" name="Google Shape;1436;p65"/>
          <p:cNvGrpSpPr/>
          <p:nvPr/>
        </p:nvGrpSpPr>
        <p:grpSpPr>
          <a:xfrm flipH="1">
            <a:off x="11637433" y="6409324"/>
            <a:ext cx="224082" cy="221156"/>
            <a:chOff x="4328868" y="5502988"/>
            <a:chExt cx="500307" cy="493774"/>
          </a:xfrm>
        </p:grpSpPr>
        <p:sp>
          <p:nvSpPr>
            <p:cNvPr id="1437" name="Google Shape;1437;p65">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38" name="Google Shape;1438;p65">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39" name="Google Shape;1439;p65"/>
          <p:cNvGrpSpPr/>
          <p:nvPr/>
        </p:nvGrpSpPr>
        <p:grpSpPr>
          <a:xfrm>
            <a:off x="0" y="6824981"/>
            <a:ext cx="12192000" cy="45719"/>
            <a:chOff x="0" y="6756401"/>
            <a:chExt cx="12192000" cy="114300"/>
          </a:xfrm>
        </p:grpSpPr>
        <p:sp>
          <p:nvSpPr>
            <p:cNvPr id="1440" name="Google Shape;1440;p6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1" name="Google Shape;1441;p6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2" name="Google Shape;1442;p6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3" name="Google Shape;1443;p6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4" name="Google Shape;1444;p6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445" name="Google Shape;1445;p65"/>
          <p:cNvGrpSpPr/>
          <p:nvPr/>
        </p:nvGrpSpPr>
        <p:grpSpPr>
          <a:xfrm>
            <a:off x="0" y="3355522"/>
            <a:ext cx="12192000" cy="45719"/>
            <a:chOff x="0" y="6756401"/>
            <a:chExt cx="12192000" cy="114300"/>
          </a:xfrm>
        </p:grpSpPr>
        <p:sp>
          <p:nvSpPr>
            <p:cNvPr id="1446" name="Google Shape;1446;p65"/>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7" name="Google Shape;1447;p65"/>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8" name="Google Shape;1448;p65"/>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9" name="Google Shape;1449;p65"/>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50" name="Google Shape;1450;p65"/>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451" name="Google Shape;1451;p65"/>
          <p:cNvSpPr>
            <a:spLocks noGrp="1"/>
          </p:cNvSpPr>
          <p:nvPr>
            <p:ph type="pic" idx="3"/>
          </p:nvPr>
        </p:nvSpPr>
        <p:spPr>
          <a:xfrm>
            <a:off x="831850" y="1778000"/>
            <a:ext cx="1784350" cy="32766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1"/>
                                        </p:tgtEl>
                                        <p:attrNameLst>
                                          <p:attrName>style.visibility</p:attrName>
                                        </p:attrNameLst>
                                      </p:cBhvr>
                                      <p:to>
                                        <p:strVal val="visible"/>
                                      </p:to>
                                    </p:set>
                                    <p:animEffect transition="in" filter="fade">
                                      <p:cBhvr>
                                        <p:cTn id="7" dur="500"/>
                                        <p:tgtEl>
                                          <p:spTgt spid="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452"/>
        <p:cNvGrpSpPr/>
        <p:nvPr/>
      </p:nvGrpSpPr>
      <p:grpSpPr>
        <a:xfrm>
          <a:off x="0" y="0"/>
          <a:ext cx="0" cy="0"/>
          <a:chOff x="0" y="0"/>
          <a:chExt cx="0" cy="0"/>
        </a:xfrm>
      </p:grpSpPr>
      <p:sp>
        <p:nvSpPr>
          <p:cNvPr id="1453" name="Google Shape;1453;p66"/>
          <p:cNvSpPr>
            <a:spLocks noGrp="1"/>
          </p:cNvSpPr>
          <p:nvPr>
            <p:ph type="pic" idx="2"/>
          </p:nvPr>
        </p:nvSpPr>
        <p:spPr>
          <a:xfrm>
            <a:off x="0" y="-1"/>
            <a:ext cx="12192000" cy="484777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54" name="Google Shape;1454;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55" name="Google Shape;1455;p66"/>
          <p:cNvGrpSpPr/>
          <p:nvPr/>
        </p:nvGrpSpPr>
        <p:grpSpPr>
          <a:xfrm>
            <a:off x="338952" y="6409324"/>
            <a:ext cx="224082" cy="221156"/>
            <a:chOff x="4328868" y="5502988"/>
            <a:chExt cx="500307" cy="493774"/>
          </a:xfrm>
        </p:grpSpPr>
        <p:sp>
          <p:nvSpPr>
            <p:cNvPr id="1456" name="Google Shape;1456;p66">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57" name="Google Shape;1457;p66">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58" name="Google Shape;1458;p66"/>
          <p:cNvGrpSpPr/>
          <p:nvPr/>
        </p:nvGrpSpPr>
        <p:grpSpPr>
          <a:xfrm flipH="1">
            <a:off x="11637433" y="6409324"/>
            <a:ext cx="224082" cy="221156"/>
            <a:chOff x="4328868" y="5502988"/>
            <a:chExt cx="500307" cy="493774"/>
          </a:xfrm>
        </p:grpSpPr>
        <p:sp>
          <p:nvSpPr>
            <p:cNvPr id="1459" name="Google Shape;1459;p66">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60" name="Google Shape;1460;p66">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61" name="Google Shape;1461;p66"/>
          <p:cNvGrpSpPr/>
          <p:nvPr/>
        </p:nvGrpSpPr>
        <p:grpSpPr>
          <a:xfrm>
            <a:off x="0" y="6824981"/>
            <a:ext cx="12192000" cy="45719"/>
            <a:chOff x="0" y="6756401"/>
            <a:chExt cx="12192000" cy="114300"/>
          </a:xfrm>
        </p:grpSpPr>
        <p:sp>
          <p:nvSpPr>
            <p:cNvPr id="1462" name="Google Shape;1462;p6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3" name="Google Shape;1463;p6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4" name="Google Shape;1464;p6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5" name="Google Shape;1465;p6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6" name="Google Shape;1466;p6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467" name="Google Shape;1467;p66"/>
          <p:cNvGrpSpPr/>
          <p:nvPr/>
        </p:nvGrpSpPr>
        <p:grpSpPr>
          <a:xfrm>
            <a:off x="0" y="4850490"/>
            <a:ext cx="12192000" cy="45719"/>
            <a:chOff x="0" y="6756401"/>
            <a:chExt cx="12192000" cy="114300"/>
          </a:xfrm>
        </p:grpSpPr>
        <p:sp>
          <p:nvSpPr>
            <p:cNvPr id="1468" name="Google Shape;1468;p6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9" name="Google Shape;1469;p6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70" name="Google Shape;1470;p6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71" name="Google Shape;1471;p6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72" name="Google Shape;1472;p6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53"/>
                                        </p:tgtEl>
                                        <p:attrNameLst>
                                          <p:attrName>style.visibility</p:attrName>
                                        </p:attrNameLst>
                                      </p:cBhvr>
                                      <p:to>
                                        <p:strVal val="visible"/>
                                      </p:to>
                                    </p:set>
                                    <p:animEffect transition="in" filter="fade">
                                      <p:cBhvr>
                                        <p:cTn id="7" dur="500"/>
                                        <p:tgtEl>
                                          <p:spTgt spid="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hone with background">
  <p:cSld name="Phone with background">
    <p:spTree>
      <p:nvGrpSpPr>
        <p:cNvPr id="1" name="Shape 1473"/>
        <p:cNvGrpSpPr/>
        <p:nvPr/>
      </p:nvGrpSpPr>
      <p:grpSpPr>
        <a:xfrm>
          <a:off x="0" y="0"/>
          <a:ext cx="0" cy="0"/>
          <a:chOff x="0" y="0"/>
          <a:chExt cx="0" cy="0"/>
        </a:xfrm>
      </p:grpSpPr>
      <p:sp>
        <p:nvSpPr>
          <p:cNvPr id="1474" name="Google Shape;1474;p67"/>
          <p:cNvSpPr>
            <a:spLocks noGrp="1"/>
          </p:cNvSpPr>
          <p:nvPr>
            <p:ph type="pic" idx="2"/>
          </p:nvPr>
        </p:nvSpPr>
        <p:spPr>
          <a:xfrm>
            <a:off x="0" y="-1"/>
            <a:ext cx="12192000" cy="484777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75" name="Google Shape;1475;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76" name="Google Shape;1476;p67"/>
          <p:cNvGrpSpPr/>
          <p:nvPr/>
        </p:nvGrpSpPr>
        <p:grpSpPr>
          <a:xfrm>
            <a:off x="338952" y="6409324"/>
            <a:ext cx="224082" cy="221156"/>
            <a:chOff x="4328868" y="5502988"/>
            <a:chExt cx="500307" cy="493774"/>
          </a:xfrm>
        </p:grpSpPr>
        <p:sp>
          <p:nvSpPr>
            <p:cNvPr id="1477" name="Google Shape;1477;p67">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78" name="Google Shape;1478;p67">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79" name="Google Shape;1479;p67"/>
          <p:cNvGrpSpPr/>
          <p:nvPr/>
        </p:nvGrpSpPr>
        <p:grpSpPr>
          <a:xfrm flipH="1">
            <a:off x="11637433" y="6409324"/>
            <a:ext cx="224082" cy="221156"/>
            <a:chOff x="4328868" y="5502988"/>
            <a:chExt cx="500307" cy="493774"/>
          </a:xfrm>
        </p:grpSpPr>
        <p:sp>
          <p:nvSpPr>
            <p:cNvPr id="1480" name="Google Shape;1480;p67">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481" name="Google Shape;1481;p67">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482" name="Google Shape;1482;p67"/>
          <p:cNvGrpSpPr/>
          <p:nvPr/>
        </p:nvGrpSpPr>
        <p:grpSpPr>
          <a:xfrm>
            <a:off x="0" y="6824981"/>
            <a:ext cx="12192000" cy="45719"/>
            <a:chOff x="0" y="6756401"/>
            <a:chExt cx="12192000" cy="114300"/>
          </a:xfrm>
        </p:grpSpPr>
        <p:sp>
          <p:nvSpPr>
            <p:cNvPr id="1483" name="Google Shape;1483;p6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84" name="Google Shape;1484;p6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85" name="Google Shape;1485;p6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86" name="Google Shape;1486;p6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87" name="Google Shape;1487;p6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488" name="Google Shape;1488;p67"/>
          <p:cNvGrpSpPr/>
          <p:nvPr/>
        </p:nvGrpSpPr>
        <p:grpSpPr>
          <a:xfrm>
            <a:off x="0" y="4850490"/>
            <a:ext cx="12192000" cy="45719"/>
            <a:chOff x="0" y="6756401"/>
            <a:chExt cx="12192000" cy="114300"/>
          </a:xfrm>
        </p:grpSpPr>
        <p:sp>
          <p:nvSpPr>
            <p:cNvPr id="1489" name="Google Shape;1489;p67"/>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90" name="Google Shape;1490;p67"/>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91" name="Google Shape;1491;p67"/>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92" name="Google Shape;1492;p67"/>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93" name="Google Shape;1493;p67"/>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494" name="Google Shape;1494;p67"/>
          <p:cNvSpPr>
            <a:spLocks noGrp="1"/>
          </p:cNvSpPr>
          <p:nvPr>
            <p:ph type="pic" idx="3"/>
          </p:nvPr>
        </p:nvSpPr>
        <p:spPr>
          <a:xfrm>
            <a:off x="2057400" y="1379538"/>
            <a:ext cx="4351338" cy="243046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ablet mockup with background">
  <p:cSld name="Tablet mockup with background">
    <p:spTree>
      <p:nvGrpSpPr>
        <p:cNvPr id="1" name="Shape 1495"/>
        <p:cNvGrpSpPr/>
        <p:nvPr/>
      </p:nvGrpSpPr>
      <p:grpSpPr>
        <a:xfrm>
          <a:off x="0" y="0"/>
          <a:ext cx="0" cy="0"/>
          <a:chOff x="0" y="0"/>
          <a:chExt cx="0" cy="0"/>
        </a:xfrm>
      </p:grpSpPr>
      <p:sp>
        <p:nvSpPr>
          <p:cNvPr id="1496" name="Google Shape;1496;p68"/>
          <p:cNvSpPr>
            <a:spLocks noGrp="1"/>
          </p:cNvSpPr>
          <p:nvPr>
            <p:ph type="pic" idx="2"/>
          </p:nvPr>
        </p:nvSpPr>
        <p:spPr>
          <a:xfrm>
            <a:off x="0" y="-1"/>
            <a:ext cx="12192000" cy="38462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97" name="Google Shape;1497;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98" name="Google Shape;1498;p68"/>
          <p:cNvGrpSpPr/>
          <p:nvPr/>
        </p:nvGrpSpPr>
        <p:grpSpPr>
          <a:xfrm>
            <a:off x="338952" y="6409324"/>
            <a:ext cx="224082" cy="221156"/>
            <a:chOff x="4328868" y="5502988"/>
            <a:chExt cx="500307" cy="493774"/>
          </a:xfrm>
        </p:grpSpPr>
        <p:sp>
          <p:nvSpPr>
            <p:cNvPr id="1499" name="Google Shape;1499;p6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500" name="Google Shape;1500;p6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501" name="Google Shape;1501;p68"/>
          <p:cNvGrpSpPr/>
          <p:nvPr/>
        </p:nvGrpSpPr>
        <p:grpSpPr>
          <a:xfrm flipH="1">
            <a:off x="11637433" y="6409324"/>
            <a:ext cx="224082" cy="221156"/>
            <a:chOff x="4328868" y="5502988"/>
            <a:chExt cx="500307" cy="493774"/>
          </a:xfrm>
        </p:grpSpPr>
        <p:sp>
          <p:nvSpPr>
            <p:cNvPr id="1502" name="Google Shape;1502;p6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503" name="Google Shape;1503;p6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504" name="Google Shape;1504;p68"/>
          <p:cNvGrpSpPr/>
          <p:nvPr/>
        </p:nvGrpSpPr>
        <p:grpSpPr>
          <a:xfrm>
            <a:off x="0" y="6824981"/>
            <a:ext cx="12192000" cy="45719"/>
            <a:chOff x="0" y="6756401"/>
            <a:chExt cx="12192000" cy="114300"/>
          </a:xfrm>
        </p:grpSpPr>
        <p:sp>
          <p:nvSpPr>
            <p:cNvPr id="1505" name="Google Shape;1505;p6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06" name="Google Shape;1506;p6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07" name="Google Shape;1507;p6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08" name="Google Shape;1508;p6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09" name="Google Shape;1509;p6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510" name="Google Shape;1510;p68"/>
          <p:cNvGrpSpPr/>
          <p:nvPr/>
        </p:nvGrpSpPr>
        <p:grpSpPr>
          <a:xfrm>
            <a:off x="0" y="3843757"/>
            <a:ext cx="12192000" cy="45719"/>
            <a:chOff x="0" y="6756401"/>
            <a:chExt cx="12192000" cy="114300"/>
          </a:xfrm>
        </p:grpSpPr>
        <p:sp>
          <p:nvSpPr>
            <p:cNvPr id="1511" name="Google Shape;1511;p6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12" name="Google Shape;1512;p6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13" name="Google Shape;1513;p6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14" name="Google Shape;1514;p6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15" name="Google Shape;1515;p6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516" name="Google Shape;1516;p68"/>
          <p:cNvSpPr>
            <a:spLocks noGrp="1"/>
          </p:cNvSpPr>
          <p:nvPr>
            <p:ph type="pic" idx="3"/>
          </p:nvPr>
        </p:nvSpPr>
        <p:spPr>
          <a:xfrm>
            <a:off x="4357688" y="1534935"/>
            <a:ext cx="3487737" cy="26638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6"/>
                                        </p:tgtEl>
                                        <p:attrNameLst>
                                          <p:attrName>style.visibility</p:attrName>
                                        </p:attrNameLst>
                                      </p:cBhvr>
                                      <p:to>
                                        <p:strVal val="visible"/>
                                      </p:to>
                                    </p:set>
                                    <p:animEffect transition="in" filter="fade">
                                      <p:cBhvr>
                                        <p:cTn id="7" dur="500"/>
                                        <p:tgtEl>
                                          <p:spTgt spid="1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1517"/>
        <p:cNvGrpSpPr/>
        <p:nvPr/>
      </p:nvGrpSpPr>
      <p:grpSpPr>
        <a:xfrm>
          <a:off x="0" y="0"/>
          <a:ext cx="0" cy="0"/>
          <a:chOff x="0" y="0"/>
          <a:chExt cx="0" cy="0"/>
        </a:xfrm>
      </p:grpSpPr>
      <p:sp>
        <p:nvSpPr>
          <p:cNvPr id="1518" name="Google Shape;1518;p69"/>
          <p:cNvSpPr>
            <a:spLocks noGrp="1"/>
          </p:cNvSpPr>
          <p:nvPr>
            <p:ph type="pic" idx="2"/>
          </p:nvPr>
        </p:nvSpPr>
        <p:spPr>
          <a:xfrm>
            <a:off x="0" y="-1"/>
            <a:ext cx="12192000" cy="484777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519" name="Google Shape;151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520" name="Google Shape;1520;p69"/>
          <p:cNvGrpSpPr/>
          <p:nvPr/>
        </p:nvGrpSpPr>
        <p:grpSpPr>
          <a:xfrm>
            <a:off x="338952" y="6409324"/>
            <a:ext cx="224082" cy="221156"/>
            <a:chOff x="4328868" y="5502988"/>
            <a:chExt cx="500307" cy="493774"/>
          </a:xfrm>
        </p:grpSpPr>
        <p:sp>
          <p:nvSpPr>
            <p:cNvPr id="1521" name="Google Shape;1521;p69">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522" name="Google Shape;1522;p69">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523" name="Google Shape;1523;p69"/>
          <p:cNvGrpSpPr/>
          <p:nvPr/>
        </p:nvGrpSpPr>
        <p:grpSpPr>
          <a:xfrm flipH="1">
            <a:off x="11637433" y="6409324"/>
            <a:ext cx="224082" cy="221156"/>
            <a:chOff x="4328868" y="5502988"/>
            <a:chExt cx="500307" cy="493774"/>
          </a:xfrm>
        </p:grpSpPr>
        <p:sp>
          <p:nvSpPr>
            <p:cNvPr id="1524" name="Google Shape;1524;p69">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525" name="Google Shape;1525;p69">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526" name="Google Shape;1526;p69"/>
          <p:cNvGrpSpPr/>
          <p:nvPr/>
        </p:nvGrpSpPr>
        <p:grpSpPr>
          <a:xfrm>
            <a:off x="0" y="6824981"/>
            <a:ext cx="12192000" cy="45719"/>
            <a:chOff x="0" y="6756401"/>
            <a:chExt cx="12192000" cy="114300"/>
          </a:xfrm>
        </p:grpSpPr>
        <p:sp>
          <p:nvSpPr>
            <p:cNvPr id="1527" name="Google Shape;1527;p6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28" name="Google Shape;1528;p6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29" name="Google Shape;1529;p6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0" name="Google Shape;1530;p6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1" name="Google Shape;1531;p6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532" name="Google Shape;1532;p69"/>
          <p:cNvGrpSpPr/>
          <p:nvPr/>
        </p:nvGrpSpPr>
        <p:grpSpPr>
          <a:xfrm>
            <a:off x="0" y="4850490"/>
            <a:ext cx="12192000" cy="45719"/>
            <a:chOff x="0" y="6756401"/>
            <a:chExt cx="12192000" cy="114300"/>
          </a:xfrm>
        </p:grpSpPr>
        <p:sp>
          <p:nvSpPr>
            <p:cNvPr id="1533" name="Google Shape;1533;p6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4" name="Google Shape;1534;p6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5" name="Google Shape;1535;p6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6" name="Google Shape;1536;p6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7" name="Google Shape;1537;p6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538" name="Google Shape;1538;p69"/>
          <p:cNvSpPr>
            <a:spLocks noGrp="1"/>
          </p:cNvSpPr>
          <p:nvPr>
            <p:ph type="pic" idx="3"/>
          </p:nvPr>
        </p:nvSpPr>
        <p:spPr>
          <a:xfrm>
            <a:off x="1549400" y="1943100"/>
            <a:ext cx="1828800" cy="27178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8"/>
                                        </p:tgtEl>
                                        <p:attrNameLst>
                                          <p:attrName>style.visibility</p:attrName>
                                        </p:attrNameLst>
                                      </p:cBhvr>
                                      <p:to>
                                        <p:strVal val="visible"/>
                                      </p:to>
                                    </p:set>
                                    <p:animEffect transition="in" filter="fade">
                                      <p:cBhvr>
                                        <p:cTn id="7" dur="500"/>
                                        <p:tgtEl>
                                          <p:spTgt spid="1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La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9" name="Google Shape;19;p12"/>
          <p:cNvGrpSpPr/>
          <p:nvPr/>
        </p:nvGrpSpPr>
        <p:grpSpPr>
          <a:xfrm>
            <a:off x="0" y="6824981"/>
            <a:ext cx="12192000" cy="45719"/>
            <a:chOff x="0" y="6756401"/>
            <a:chExt cx="12192000" cy="114300"/>
          </a:xfrm>
        </p:grpSpPr>
        <p:sp>
          <p:nvSpPr>
            <p:cNvPr id="20" name="Google Shape;20;p1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1" name="Google Shape;21;p1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2" name="Google Shape;22;p1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3" name="Google Shape;23;p1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4" name="Google Shape;24;p1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grpSp>
      <p:grpSp>
        <p:nvGrpSpPr>
          <p:cNvPr id="25" name="Google Shape;25;p12"/>
          <p:cNvGrpSpPr/>
          <p:nvPr/>
        </p:nvGrpSpPr>
        <p:grpSpPr>
          <a:xfrm>
            <a:off x="0" y="0"/>
            <a:ext cx="12192000" cy="45719"/>
            <a:chOff x="0" y="6756401"/>
            <a:chExt cx="12192000" cy="114300"/>
          </a:xfrm>
        </p:grpSpPr>
        <p:sp>
          <p:nvSpPr>
            <p:cNvPr id="26" name="Google Shape;26;p12"/>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7" name="Google Shape;27;p12"/>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8" name="Google Shape;28;p12"/>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9" name="Google Shape;29;p12"/>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0" name="Google Shape;30;p12"/>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grpSp>
    </p:spTree>
    <p:extLst>
      <p:ext uri="{BB962C8B-B14F-4D97-AF65-F5344CB8AC3E}">
        <p14:creationId xmlns:p14="http://schemas.microsoft.com/office/powerpoint/2010/main" val="7148489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573" y="186967"/>
            <a:ext cx="11360058" cy="763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600"/>
              <a:buFont typeface="Open Sans"/>
              <a:buChar char="●"/>
              <a:defRPr sz="3600" b="1">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a:endParaRPr/>
          </a:p>
        </p:txBody>
      </p:sp>
      <p:sp>
        <p:nvSpPr>
          <p:cNvPr id="84" name="Google Shape;84;p17"/>
          <p:cNvSpPr txBox="1">
            <a:spLocks noGrp="1"/>
          </p:cNvSpPr>
          <p:nvPr>
            <p:ph type="body" idx="1"/>
          </p:nvPr>
        </p:nvSpPr>
        <p:spPr>
          <a:xfrm>
            <a:off x="406141" y="1040900"/>
            <a:ext cx="11360058" cy="5249100"/>
          </a:xfrm>
          <a:prstGeom prst="rect">
            <a:avLst/>
          </a:prstGeom>
          <a:noFill/>
          <a:ln>
            <a:noFill/>
          </a:ln>
        </p:spPr>
        <p:txBody>
          <a:bodyPr spcFirstLastPara="1" wrap="square" lIns="121875" tIns="121875" rIns="121875" bIns="121875" anchor="t" anchorCtr="0">
            <a:noAutofit/>
          </a:bodyPr>
          <a:lstStyle>
            <a:lvl1pPr marL="457200" lvl="0" indent="-3810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marL="914400" lvl="1" indent="-3810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marL="1371600" lvl="2"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marL="1828800" lvl="3"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marL="2286000" lvl="4"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marL="2743200" lvl="5"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marL="3200400" lvl="6"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marL="3657600" lvl="7"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marL="4114800" lvl="8" indent="-355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39337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rtnership">
  <p:cSld name="Partnership">
    <p:spTree>
      <p:nvGrpSpPr>
        <p:cNvPr id="1" name="Shape 157"/>
        <p:cNvGrpSpPr/>
        <p:nvPr/>
      </p:nvGrpSpPr>
      <p:grpSpPr>
        <a:xfrm>
          <a:off x="0" y="0"/>
          <a:ext cx="0" cy="0"/>
          <a:chOff x="0" y="0"/>
          <a:chExt cx="0" cy="0"/>
        </a:xfrm>
      </p:grpSpPr>
      <p:sp>
        <p:nvSpPr>
          <p:cNvPr id="158" name="Google Shape;158;p18"/>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61" name="Google Shape;161;p18"/>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62" name="Google Shape;162;p18"/>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3" name="Google Shape;163;p18"/>
          <p:cNvGrpSpPr/>
          <p:nvPr/>
        </p:nvGrpSpPr>
        <p:grpSpPr>
          <a:xfrm>
            <a:off x="338952" y="6409324"/>
            <a:ext cx="224082" cy="221156"/>
            <a:chOff x="4328868" y="5502988"/>
            <a:chExt cx="500307" cy="493774"/>
          </a:xfrm>
        </p:grpSpPr>
        <p:sp>
          <p:nvSpPr>
            <p:cNvPr id="164" name="Google Shape;164;p1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65" name="Google Shape;165;p1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66" name="Google Shape;166;p18"/>
          <p:cNvGrpSpPr/>
          <p:nvPr/>
        </p:nvGrpSpPr>
        <p:grpSpPr>
          <a:xfrm flipH="1">
            <a:off x="11637433" y="6409324"/>
            <a:ext cx="224082" cy="221156"/>
            <a:chOff x="4328868" y="5502988"/>
            <a:chExt cx="500307" cy="493774"/>
          </a:xfrm>
        </p:grpSpPr>
        <p:sp>
          <p:nvSpPr>
            <p:cNvPr id="167" name="Google Shape;167;p1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68" name="Google Shape;168;p1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169" name="Google Shape;169;p18"/>
          <p:cNvGrpSpPr/>
          <p:nvPr/>
        </p:nvGrpSpPr>
        <p:grpSpPr>
          <a:xfrm>
            <a:off x="0" y="6824981"/>
            <a:ext cx="12192000" cy="45719"/>
            <a:chOff x="0" y="6756401"/>
            <a:chExt cx="12192000" cy="114300"/>
          </a:xfrm>
        </p:grpSpPr>
        <p:sp>
          <p:nvSpPr>
            <p:cNvPr id="170" name="Google Shape;170;p1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1" name="Google Shape;171;p1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2" name="Google Shape;172;p1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3" name="Google Shape;173;p1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4" name="Google Shape;174;p1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75" name="Google Shape;175;p18"/>
          <p:cNvGrpSpPr/>
          <p:nvPr/>
        </p:nvGrpSpPr>
        <p:grpSpPr>
          <a:xfrm>
            <a:off x="0" y="0"/>
            <a:ext cx="12192000" cy="45719"/>
            <a:chOff x="0" y="6756401"/>
            <a:chExt cx="12192000" cy="114300"/>
          </a:xfrm>
        </p:grpSpPr>
        <p:sp>
          <p:nvSpPr>
            <p:cNvPr id="176" name="Google Shape;176;p1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7" name="Google Shape;177;p1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8" name="Google Shape;178;p1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9" name="Google Shape;179;p1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80" name="Google Shape;180;p1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81" name="Google Shape;181;p18"/>
          <p:cNvSpPr>
            <a:spLocks noGrp="1"/>
          </p:cNvSpPr>
          <p:nvPr>
            <p:ph type="pic" idx="2"/>
          </p:nvPr>
        </p:nvSpPr>
        <p:spPr>
          <a:xfrm>
            <a:off x="1012755" y="2279803"/>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2" name="Google Shape;182;p18"/>
          <p:cNvSpPr>
            <a:spLocks noGrp="1"/>
          </p:cNvSpPr>
          <p:nvPr>
            <p:ph type="pic" idx="3"/>
          </p:nvPr>
        </p:nvSpPr>
        <p:spPr>
          <a:xfrm>
            <a:off x="3247354" y="227980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3" name="Google Shape;183;p18"/>
          <p:cNvSpPr>
            <a:spLocks noGrp="1"/>
          </p:cNvSpPr>
          <p:nvPr>
            <p:ph type="pic" idx="4"/>
          </p:nvPr>
        </p:nvSpPr>
        <p:spPr>
          <a:xfrm>
            <a:off x="5477053" y="227980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4" name="Google Shape;184;p18"/>
          <p:cNvSpPr>
            <a:spLocks noGrp="1"/>
          </p:cNvSpPr>
          <p:nvPr>
            <p:ph type="pic" idx="5"/>
          </p:nvPr>
        </p:nvSpPr>
        <p:spPr>
          <a:xfrm>
            <a:off x="7681198" y="227980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5" name="Google Shape;185;p18"/>
          <p:cNvSpPr>
            <a:spLocks noGrp="1"/>
          </p:cNvSpPr>
          <p:nvPr>
            <p:ph type="pic" idx="6"/>
          </p:nvPr>
        </p:nvSpPr>
        <p:spPr>
          <a:xfrm>
            <a:off x="9887007" y="227980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6" name="Google Shape;186;p18"/>
          <p:cNvSpPr>
            <a:spLocks noGrp="1"/>
          </p:cNvSpPr>
          <p:nvPr>
            <p:ph type="pic" idx="7"/>
          </p:nvPr>
        </p:nvSpPr>
        <p:spPr>
          <a:xfrm>
            <a:off x="2111550" y="317444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7" name="Google Shape;187;p18"/>
          <p:cNvSpPr>
            <a:spLocks noGrp="1"/>
          </p:cNvSpPr>
          <p:nvPr>
            <p:ph type="pic" idx="8"/>
          </p:nvPr>
        </p:nvSpPr>
        <p:spPr>
          <a:xfrm>
            <a:off x="4380924" y="317444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8" name="Google Shape;188;p18"/>
          <p:cNvSpPr>
            <a:spLocks noGrp="1"/>
          </p:cNvSpPr>
          <p:nvPr>
            <p:ph type="pic" idx="9"/>
          </p:nvPr>
        </p:nvSpPr>
        <p:spPr>
          <a:xfrm>
            <a:off x="6585069" y="317444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89" name="Google Shape;189;p18"/>
          <p:cNvSpPr>
            <a:spLocks noGrp="1"/>
          </p:cNvSpPr>
          <p:nvPr>
            <p:ph type="pic" idx="13"/>
          </p:nvPr>
        </p:nvSpPr>
        <p:spPr>
          <a:xfrm>
            <a:off x="8796442" y="3174444"/>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90" name="Google Shape;190;p18"/>
          <p:cNvSpPr>
            <a:spLocks noGrp="1"/>
          </p:cNvSpPr>
          <p:nvPr>
            <p:ph type="pic" idx="14"/>
          </p:nvPr>
        </p:nvSpPr>
        <p:spPr>
          <a:xfrm>
            <a:off x="3282129" y="4097492"/>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91" name="Google Shape;191;p18"/>
          <p:cNvSpPr>
            <a:spLocks noGrp="1"/>
          </p:cNvSpPr>
          <p:nvPr>
            <p:ph type="pic" idx="15"/>
          </p:nvPr>
        </p:nvSpPr>
        <p:spPr>
          <a:xfrm>
            <a:off x="5511828" y="4097492"/>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92" name="Google Shape;192;p18"/>
          <p:cNvSpPr>
            <a:spLocks noGrp="1"/>
          </p:cNvSpPr>
          <p:nvPr>
            <p:ph type="pic" idx="16"/>
          </p:nvPr>
        </p:nvSpPr>
        <p:spPr>
          <a:xfrm>
            <a:off x="7715973" y="4097492"/>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93" name="Google Shape;193;p18"/>
          <p:cNvSpPr>
            <a:spLocks noGrp="1"/>
          </p:cNvSpPr>
          <p:nvPr>
            <p:ph type="pic" idx="17"/>
          </p:nvPr>
        </p:nvSpPr>
        <p:spPr>
          <a:xfrm>
            <a:off x="9921783" y="4097492"/>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94" name="Google Shape;194;p18"/>
          <p:cNvSpPr>
            <a:spLocks noGrp="1"/>
          </p:cNvSpPr>
          <p:nvPr>
            <p:ph type="pic" idx="18"/>
          </p:nvPr>
        </p:nvSpPr>
        <p:spPr>
          <a:xfrm>
            <a:off x="1012755" y="4097492"/>
            <a:ext cx="1294283" cy="1294283"/>
          </a:xfrm>
          <a:prstGeom prst="ellipse">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2">
                                            <p:txEl>
                                              <p:pRg st="0" end="0"/>
                                            </p:txEl>
                                          </p:spTgt>
                                        </p:tgtEl>
                                        <p:attrNameLst>
                                          <p:attrName>style.visibility</p:attrName>
                                        </p:attrNameLst>
                                      </p:cBhvr>
                                      <p:to>
                                        <p:strVal val="visible"/>
                                      </p:to>
                                    </p:set>
                                    <p:animEffect transition="in" filter="fade">
                                      <p:cBhvr>
                                        <p:cTn id="11" dur="500"/>
                                        <p:tgtEl>
                                          <p:spTgt spid="16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2">
                                            <p:txEl>
                                              <p:pRg st="1" end="1"/>
                                            </p:txEl>
                                          </p:spTgt>
                                        </p:tgtEl>
                                        <p:attrNameLst>
                                          <p:attrName>style.visibility</p:attrName>
                                        </p:attrNameLst>
                                      </p:cBhvr>
                                      <p:to>
                                        <p:strVal val="visible"/>
                                      </p:to>
                                    </p:set>
                                    <p:animEffect transition="in" filter="fade">
                                      <p:cBhvr>
                                        <p:cTn id="15" dur="500"/>
                                        <p:tgtEl>
                                          <p:spTgt spid="16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2">
                                            <p:txEl>
                                              <p:pRg st="2" end="2"/>
                                            </p:txEl>
                                          </p:spTgt>
                                        </p:tgtEl>
                                        <p:attrNameLst>
                                          <p:attrName>style.visibility</p:attrName>
                                        </p:attrNameLst>
                                      </p:cBhvr>
                                      <p:to>
                                        <p:strVal val="visible"/>
                                      </p:to>
                                    </p:set>
                                    <p:animEffect transition="in" filter="fade">
                                      <p:cBhvr>
                                        <p:cTn id="19" dur="500"/>
                                        <p:tgtEl>
                                          <p:spTgt spid="16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2">
                                            <p:txEl>
                                              <p:pRg st="3" end="3"/>
                                            </p:txEl>
                                          </p:spTgt>
                                        </p:tgtEl>
                                        <p:attrNameLst>
                                          <p:attrName>style.visibility</p:attrName>
                                        </p:attrNameLst>
                                      </p:cBhvr>
                                      <p:to>
                                        <p:strVal val="visible"/>
                                      </p:to>
                                    </p:set>
                                    <p:animEffect transition="in" filter="fade">
                                      <p:cBhvr>
                                        <p:cTn id="23" dur="500"/>
                                        <p:tgtEl>
                                          <p:spTgt spid="16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2">
                                            <p:txEl>
                                              <p:pRg st="4" end="4"/>
                                            </p:txEl>
                                          </p:spTgt>
                                        </p:tgtEl>
                                        <p:attrNameLst>
                                          <p:attrName>style.visibility</p:attrName>
                                        </p:attrNameLst>
                                      </p:cBhvr>
                                      <p:to>
                                        <p:strVal val="visible"/>
                                      </p:to>
                                    </p:set>
                                    <p:animEffect transition="in" filter="fade">
                                      <p:cBhvr>
                                        <p:cTn id="27" dur="500"/>
                                        <p:tgtEl>
                                          <p:spTgt spid="16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2">
                                            <p:txEl>
                                              <p:pRg st="5" end="5"/>
                                            </p:txEl>
                                          </p:spTgt>
                                        </p:tgtEl>
                                        <p:attrNameLst>
                                          <p:attrName>style.visibility</p:attrName>
                                        </p:attrNameLst>
                                      </p:cBhvr>
                                      <p:to>
                                        <p:strVal val="visible"/>
                                      </p:to>
                                    </p:set>
                                    <p:animEffect transition="in" filter="fade">
                                      <p:cBhvr>
                                        <p:cTn id="31" dur="500"/>
                                        <p:tgtEl>
                                          <p:spTgt spid="16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2">
                                            <p:txEl>
                                              <p:pRg st="6" end="6"/>
                                            </p:txEl>
                                          </p:spTgt>
                                        </p:tgtEl>
                                        <p:attrNameLst>
                                          <p:attrName>style.visibility</p:attrName>
                                        </p:attrNameLst>
                                      </p:cBhvr>
                                      <p:to>
                                        <p:strVal val="visible"/>
                                      </p:to>
                                    </p:set>
                                    <p:animEffect transition="in" filter="fade">
                                      <p:cBhvr>
                                        <p:cTn id="35" dur="500"/>
                                        <p:tgtEl>
                                          <p:spTgt spid="16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2">
                                            <p:txEl>
                                              <p:pRg st="7" end="7"/>
                                            </p:txEl>
                                          </p:spTgt>
                                        </p:tgtEl>
                                        <p:attrNameLst>
                                          <p:attrName>style.visibility</p:attrName>
                                        </p:attrNameLst>
                                      </p:cBhvr>
                                      <p:to>
                                        <p:strVal val="visible"/>
                                      </p:to>
                                    </p:set>
                                    <p:animEffect transition="in" filter="fade">
                                      <p:cBhvr>
                                        <p:cTn id="39" dur="500"/>
                                        <p:tgtEl>
                                          <p:spTgt spid="16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2">
                                            <p:txEl>
                                              <p:pRg st="8" end="8"/>
                                            </p:txEl>
                                          </p:spTgt>
                                        </p:tgtEl>
                                        <p:attrNameLst>
                                          <p:attrName>style.visibility</p:attrName>
                                        </p:attrNameLst>
                                      </p:cBhvr>
                                      <p:to>
                                        <p:strVal val="visible"/>
                                      </p:to>
                                    </p:set>
                                    <p:animEffect transition="in" filter="fade">
                                      <p:cBhvr>
                                        <p:cTn id="43" dur="500"/>
                                        <p:tgtEl>
                                          <p:spTgt spid="162">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181"/>
                                        </p:tgtEl>
                                        <p:attrNameLst>
                                          <p:attrName>style.visibility</p:attrName>
                                        </p:attrNameLst>
                                      </p:cBhvr>
                                      <p:to>
                                        <p:strVal val="visible"/>
                                      </p:to>
                                    </p:set>
                                    <p:anim calcmode="lin" valueType="num">
                                      <p:cBhvr additive="base">
                                        <p:cTn id="47" dur="500"/>
                                        <p:tgtEl>
                                          <p:spTgt spid="181"/>
                                        </p:tgtEl>
                                        <p:attrNameLst>
                                          <p:attrName>ppt_w</p:attrName>
                                        </p:attrNameLst>
                                      </p:cBhvr>
                                      <p:tavLst>
                                        <p:tav tm="0">
                                          <p:val>
                                            <p:strVal val="0"/>
                                          </p:val>
                                        </p:tav>
                                        <p:tav tm="100000">
                                          <p:val>
                                            <p:strVal val="#ppt_w"/>
                                          </p:val>
                                        </p:tav>
                                      </p:tavLst>
                                    </p:anim>
                                    <p:anim calcmode="lin" valueType="num">
                                      <p:cBhvr additive="base">
                                        <p:cTn id="48" dur="500"/>
                                        <p:tgtEl>
                                          <p:spTgt spid="18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82"/>
                                        </p:tgtEl>
                                        <p:attrNameLst>
                                          <p:attrName>style.visibility</p:attrName>
                                        </p:attrNameLst>
                                      </p:cBhvr>
                                      <p:to>
                                        <p:strVal val="visible"/>
                                      </p:to>
                                    </p:set>
                                    <p:anim calcmode="lin" valueType="num">
                                      <p:cBhvr additive="base">
                                        <p:cTn id="51" dur="500"/>
                                        <p:tgtEl>
                                          <p:spTgt spid="182"/>
                                        </p:tgtEl>
                                        <p:attrNameLst>
                                          <p:attrName>ppt_w</p:attrName>
                                        </p:attrNameLst>
                                      </p:cBhvr>
                                      <p:tavLst>
                                        <p:tav tm="0">
                                          <p:val>
                                            <p:strVal val="0"/>
                                          </p:val>
                                        </p:tav>
                                        <p:tav tm="100000">
                                          <p:val>
                                            <p:strVal val="#ppt_w"/>
                                          </p:val>
                                        </p:tav>
                                      </p:tavLst>
                                    </p:anim>
                                    <p:anim calcmode="lin" valueType="num">
                                      <p:cBhvr additive="base">
                                        <p:cTn id="52" dur="500"/>
                                        <p:tgtEl>
                                          <p:spTgt spid="182"/>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 calcmode="lin" valueType="num">
                                      <p:cBhvr additive="base">
                                        <p:cTn id="55" dur="500"/>
                                        <p:tgtEl>
                                          <p:spTgt spid="183"/>
                                        </p:tgtEl>
                                        <p:attrNameLst>
                                          <p:attrName>ppt_w</p:attrName>
                                        </p:attrNameLst>
                                      </p:cBhvr>
                                      <p:tavLst>
                                        <p:tav tm="0">
                                          <p:val>
                                            <p:strVal val="0"/>
                                          </p:val>
                                        </p:tav>
                                        <p:tav tm="100000">
                                          <p:val>
                                            <p:strVal val="#ppt_w"/>
                                          </p:val>
                                        </p:tav>
                                      </p:tavLst>
                                    </p:anim>
                                    <p:anim calcmode="lin" valueType="num">
                                      <p:cBhvr additive="base">
                                        <p:cTn id="56" dur="500"/>
                                        <p:tgtEl>
                                          <p:spTgt spid="183"/>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84"/>
                                        </p:tgtEl>
                                        <p:attrNameLst>
                                          <p:attrName>style.visibility</p:attrName>
                                        </p:attrNameLst>
                                      </p:cBhvr>
                                      <p:to>
                                        <p:strVal val="visible"/>
                                      </p:to>
                                    </p:set>
                                    <p:anim calcmode="lin" valueType="num">
                                      <p:cBhvr additive="base">
                                        <p:cTn id="59" dur="500"/>
                                        <p:tgtEl>
                                          <p:spTgt spid="184"/>
                                        </p:tgtEl>
                                        <p:attrNameLst>
                                          <p:attrName>ppt_w</p:attrName>
                                        </p:attrNameLst>
                                      </p:cBhvr>
                                      <p:tavLst>
                                        <p:tav tm="0">
                                          <p:val>
                                            <p:strVal val="0"/>
                                          </p:val>
                                        </p:tav>
                                        <p:tav tm="100000">
                                          <p:val>
                                            <p:strVal val="#ppt_w"/>
                                          </p:val>
                                        </p:tav>
                                      </p:tavLst>
                                    </p:anim>
                                    <p:anim calcmode="lin" valueType="num">
                                      <p:cBhvr additive="base">
                                        <p:cTn id="60" dur="500"/>
                                        <p:tgtEl>
                                          <p:spTgt spid="184"/>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85"/>
                                        </p:tgtEl>
                                        <p:attrNameLst>
                                          <p:attrName>style.visibility</p:attrName>
                                        </p:attrNameLst>
                                      </p:cBhvr>
                                      <p:to>
                                        <p:strVal val="visible"/>
                                      </p:to>
                                    </p:set>
                                    <p:anim calcmode="lin" valueType="num">
                                      <p:cBhvr additive="base">
                                        <p:cTn id="63" dur="500"/>
                                        <p:tgtEl>
                                          <p:spTgt spid="185"/>
                                        </p:tgtEl>
                                        <p:attrNameLst>
                                          <p:attrName>ppt_w</p:attrName>
                                        </p:attrNameLst>
                                      </p:cBhvr>
                                      <p:tavLst>
                                        <p:tav tm="0">
                                          <p:val>
                                            <p:strVal val="0"/>
                                          </p:val>
                                        </p:tav>
                                        <p:tav tm="100000">
                                          <p:val>
                                            <p:strVal val="#ppt_w"/>
                                          </p:val>
                                        </p:tav>
                                      </p:tavLst>
                                    </p:anim>
                                    <p:anim calcmode="lin" valueType="num">
                                      <p:cBhvr additive="base">
                                        <p:cTn id="64" dur="500"/>
                                        <p:tgtEl>
                                          <p:spTgt spid="185"/>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86"/>
                                        </p:tgtEl>
                                        <p:attrNameLst>
                                          <p:attrName>style.visibility</p:attrName>
                                        </p:attrNameLst>
                                      </p:cBhvr>
                                      <p:to>
                                        <p:strVal val="visible"/>
                                      </p:to>
                                    </p:set>
                                    <p:anim calcmode="lin" valueType="num">
                                      <p:cBhvr additive="base">
                                        <p:cTn id="67" dur="500"/>
                                        <p:tgtEl>
                                          <p:spTgt spid="186"/>
                                        </p:tgtEl>
                                        <p:attrNameLst>
                                          <p:attrName>ppt_w</p:attrName>
                                        </p:attrNameLst>
                                      </p:cBhvr>
                                      <p:tavLst>
                                        <p:tav tm="0">
                                          <p:val>
                                            <p:strVal val="0"/>
                                          </p:val>
                                        </p:tav>
                                        <p:tav tm="100000">
                                          <p:val>
                                            <p:strVal val="#ppt_w"/>
                                          </p:val>
                                        </p:tav>
                                      </p:tavLst>
                                    </p:anim>
                                    <p:anim calcmode="lin" valueType="num">
                                      <p:cBhvr additive="base">
                                        <p:cTn id="68" dur="500"/>
                                        <p:tgtEl>
                                          <p:spTgt spid="186"/>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187"/>
                                        </p:tgtEl>
                                        <p:attrNameLst>
                                          <p:attrName>style.visibility</p:attrName>
                                        </p:attrNameLst>
                                      </p:cBhvr>
                                      <p:to>
                                        <p:strVal val="visible"/>
                                      </p:to>
                                    </p:set>
                                    <p:anim calcmode="lin" valueType="num">
                                      <p:cBhvr additive="base">
                                        <p:cTn id="71" dur="500"/>
                                        <p:tgtEl>
                                          <p:spTgt spid="187"/>
                                        </p:tgtEl>
                                        <p:attrNameLst>
                                          <p:attrName>ppt_w</p:attrName>
                                        </p:attrNameLst>
                                      </p:cBhvr>
                                      <p:tavLst>
                                        <p:tav tm="0">
                                          <p:val>
                                            <p:strVal val="0"/>
                                          </p:val>
                                        </p:tav>
                                        <p:tav tm="100000">
                                          <p:val>
                                            <p:strVal val="#ppt_w"/>
                                          </p:val>
                                        </p:tav>
                                      </p:tavLst>
                                    </p:anim>
                                    <p:anim calcmode="lin" valueType="num">
                                      <p:cBhvr additive="base">
                                        <p:cTn id="72" dur="500"/>
                                        <p:tgtEl>
                                          <p:spTgt spid="187"/>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188"/>
                                        </p:tgtEl>
                                        <p:attrNameLst>
                                          <p:attrName>style.visibility</p:attrName>
                                        </p:attrNameLst>
                                      </p:cBhvr>
                                      <p:to>
                                        <p:strVal val="visible"/>
                                      </p:to>
                                    </p:set>
                                    <p:anim calcmode="lin" valueType="num">
                                      <p:cBhvr additive="base">
                                        <p:cTn id="75" dur="500"/>
                                        <p:tgtEl>
                                          <p:spTgt spid="188"/>
                                        </p:tgtEl>
                                        <p:attrNameLst>
                                          <p:attrName>ppt_w</p:attrName>
                                        </p:attrNameLst>
                                      </p:cBhvr>
                                      <p:tavLst>
                                        <p:tav tm="0">
                                          <p:val>
                                            <p:strVal val="0"/>
                                          </p:val>
                                        </p:tav>
                                        <p:tav tm="100000">
                                          <p:val>
                                            <p:strVal val="#ppt_w"/>
                                          </p:val>
                                        </p:tav>
                                      </p:tavLst>
                                    </p:anim>
                                    <p:anim calcmode="lin" valueType="num">
                                      <p:cBhvr additive="base">
                                        <p:cTn id="76" dur="500"/>
                                        <p:tgtEl>
                                          <p:spTgt spid="188"/>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189"/>
                                        </p:tgtEl>
                                        <p:attrNameLst>
                                          <p:attrName>style.visibility</p:attrName>
                                        </p:attrNameLst>
                                      </p:cBhvr>
                                      <p:to>
                                        <p:strVal val="visible"/>
                                      </p:to>
                                    </p:set>
                                    <p:anim calcmode="lin" valueType="num">
                                      <p:cBhvr additive="base">
                                        <p:cTn id="79" dur="500"/>
                                        <p:tgtEl>
                                          <p:spTgt spid="189"/>
                                        </p:tgtEl>
                                        <p:attrNameLst>
                                          <p:attrName>ppt_w</p:attrName>
                                        </p:attrNameLst>
                                      </p:cBhvr>
                                      <p:tavLst>
                                        <p:tav tm="0">
                                          <p:val>
                                            <p:strVal val="0"/>
                                          </p:val>
                                        </p:tav>
                                        <p:tav tm="100000">
                                          <p:val>
                                            <p:strVal val="#ppt_w"/>
                                          </p:val>
                                        </p:tav>
                                      </p:tavLst>
                                    </p:anim>
                                    <p:anim calcmode="lin" valueType="num">
                                      <p:cBhvr additive="base">
                                        <p:cTn id="80" dur="500"/>
                                        <p:tgtEl>
                                          <p:spTgt spid="189"/>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190"/>
                                        </p:tgtEl>
                                        <p:attrNameLst>
                                          <p:attrName>style.visibility</p:attrName>
                                        </p:attrNameLst>
                                      </p:cBhvr>
                                      <p:to>
                                        <p:strVal val="visible"/>
                                      </p:to>
                                    </p:set>
                                    <p:anim calcmode="lin" valueType="num">
                                      <p:cBhvr additive="base">
                                        <p:cTn id="83" dur="500"/>
                                        <p:tgtEl>
                                          <p:spTgt spid="190"/>
                                        </p:tgtEl>
                                        <p:attrNameLst>
                                          <p:attrName>ppt_w</p:attrName>
                                        </p:attrNameLst>
                                      </p:cBhvr>
                                      <p:tavLst>
                                        <p:tav tm="0">
                                          <p:val>
                                            <p:strVal val="0"/>
                                          </p:val>
                                        </p:tav>
                                        <p:tav tm="100000">
                                          <p:val>
                                            <p:strVal val="#ppt_w"/>
                                          </p:val>
                                        </p:tav>
                                      </p:tavLst>
                                    </p:anim>
                                    <p:anim calcmode="lin" valueType="num">
                                      <p:cBhvr additive="base">
                                        <p:cTn id="84" dur="500"/>
                                        <p:tgtEl>
                                          <p:spTgt spid="190"/>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191"/>
                                        </p:tgtEl>
                                        <p:attrNameLst>
                                          <p:attrName>style.visibility</p:attrName>
                                        </p:attrNameLst>
                                      </p:cBhvr>
                                      <p:to>
                                        <p:strVal val="visible"/>
                                      </p:to>
                                    </p:set>
                                    <p:anim calcmode="lin" valueType="num">
                                      <p:cBhvr additive="base">
                                        <p:cTn id="87" dur="500"/>
                                        <p:tgtEl>
                                          <p:spTgt spid="191"/>
                                        </p:tgtEl>
                                        <p:attrNameLst>
                                          <p:attrName>ppt_w</p:attrName>
                                        </p:attrNameLst>
                                      </p:cBhvr>
                                      <p:tavLst>
                                        <p:tav tm="0">
                                          <p:val>
                                            <p:strVal val="0"/>
                                          </p:val>
                                        </p:tav>
                                        <p:tav tm="100000">
                                          <p:val>
                                            <p:strVal val="#ppt_w"/>
                                          </p:val>
                                        </p:tav>
                                      </p:tavLst>
                                    </p:anim>
                                    <p:anim calcmode="lin" valueType="num">
                                      <p:cBhvr additive="base">
                                        <p:cTn id="88" dur="500"/>
                                        <p:tgtEl>
                                          <p:spTgt spid="191"/>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192"/>
                                        </p:tgtEl>
                                        <p:attrNameLst>
                                          <p:attrName>style.visibility</p:attrName>
                                        </p:attrNameLst>
                                      </p:cBhvr>
                                      <p:to>
                                        <p:strVal val="visible"/>
                                      </p:to>
                                    </p:set>
                                    <p:anim calcmode="lin" valueType="num">
                                      <p:cBhvr additive="base">
                                        <p:cTn id="91" dur="500"/>
                                        <p:tgtEl>
                                          <p:spTgt spid="192"/>
                                        </p:tgtEl>
                                        <p:attrNameLst>
                                          <p:attrName>ppt_w</p:attrName>
                                        </p:attrNameLst>
                                      </p:cBhvr>
                                      <p:tavLst>
                                        <p:tav tm="0">
                                          <p:val>
                                            <p:strVal val="0"/>
                                          </p:val>
                                        </p:tav>
                                        <p:tav tm="100000">
                                          <p:val>
                                            <p:strVal val="#ppt_w"/>
                                          </p:val>
                                        </p:tav>
                                      </p:tavLst>
                                    </p:anim>
                                    <p:anim calcmode="lin" valueType="num">
                                      <p:cBhvr additive="base">
                                        <p:cTn id="92" dur="500"/>
                                        <p:tgtEl>
                                          <p:spTgt spid="192"/>
                                        </p:tgtEl>
                                        <p:attrNameLst>
                                          <p:attrName>ppt_h</p:attrName>
                                        </p:attrNameLst>
                                      </p:cBhvr>
                                      <p:tavLst>
                                        <p:tav tm="0">
                                          <p:val>
                                            <p:str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193"/>
                                        </p:tgtEl>
                                        <p:attrNameLst>
                                          <p:attrName>style.visibility</p:attrName>
                                        </p:attrNameLst>
                                      </p:cBhvr>
                                      <p:to>
                                        <p:strVal val="visible"/>
                                      </p:to>
                                    </p:set>
                                    <p:anim calcmode="lin" valueType="num">
                                      <p:cBhvr additive="base">
                                        <p:cTn id="95" dur="500"/>
                                        <p:tgtEl>
                                          <p:spTgt spid="193"/>
                                        </p:tgtEl>
                                        <p:attrNameLst>
                                          <p:attrName>ppt_w</p:attrName>
                                        </p:attrNameLst>
                                      </p:cBhvr>
                                      <p:tavLst>
                                        <p:tav tm="0">
                                          <p:val>
                                            <p:strVal val="0"/>
                                          </p:val>
                                        </p:tav>
                                        <p:tav tm="100000">
                                          <p:val>
                                            <p:strVal val="#ppt_w"/>
                                          </p:val>
                                        </p:tav>
                                      </p:tavLst>
                                    </p:anim>
                                    <p:anim calcmode="lin" valueType="num">
                                      <p:cBhvr additive="base">
                                        <p:cTn id="96" dur="500"/>
                                        <p:tgtEl>
                                          <p:spTgt spid="193"/>
                                        </p:tgtEl>
                                        <p:attrNameLst>
                                          <p:attrName>ppt_h</p:attrName>
                                        </p:attrNameLst>
                                      </p:cBhvr>
                                      <p:tavLst>
                                        <p:tav tm="0">
                                          <p:val>
                                            <p:str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194"/>
                                        </p:tgtEl>
                                        <p:attrNameLst>
                                          <p:attrName>style.visibility</p:attrName>
                                        </p:attrNameLst>
                                      </p:cBhvr>
                                      <p:to>
                                        <p:strVal val="visible"/>
                                      </p:to>
                                    </p:set>
                                    <p:anim calcmode="lin" valueType="num">
                                      <p:cBhvr additive="base">
                                        <p:cTn id="99" dur="500"/>
                                        <p:tgtEl>
                                          <p:spTgt spid="194"/>
                                        </p:tgtEl>
                                        <p:attrNameLst>
                                          <p:attrName>ppt_w</p:attrName>
                                        </p:attrNameLst>
                                      </p:cBhvr>
                                      <p:tavLst>
                                        <p:tav tm="0">
                                          <p:val>
                                            <p:strVal val="0"/>
                                          </p:val>
                                        </p:tav>
                                        <p:tav tm="100000">
                                          <p:val>
                                            <p:strVal val="#ppt_w"/>
                                          </p:val>
                                        </p:tav>
                                      </p:tavLst>
                                    </p:anim>
                                    <p:anim calcmode="lin" valueType="num">
                                      <p:cBhvr additive="base">
                                        <p:cTn id="100" dur="500"/>
                                        <p:tgtEl>
                                          <p:spTgt spid="19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195"/>
        <p:cNvGrpSpPr/>
        <p:nvPr/>
      </p:nvGrpSpPr>
      <p:grpSpPr>
        <a:xfrm>
          <a:off x="0" y="0"/>
          <a:ext cx="0" cy="0"/>
          <a:chOff x="0" y="0"/>
          <a:chExt cx="0" cy="0"/>
        </a:xfrm>
      </p:grpSpPr>
      <p:sp>
        <p:nvSpPr>
          <p:cNvPr id="196" name="Google Shape;196;p19"/>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19"/>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199" name="Google Shape;199;p19"/>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200" name="Google Shape;200;p19"/>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01" name="Google Shape;201;p19"/>
          <p:cNvGrpSpPr/>
          <p:nvPr/>
        </p:nvGrpSpPr>
        <p:grpSpPr>
          <a:xfrm>
            <a:off x="338952" y="6409324"/>
            <a:ext cx="224082" cy="221156"/>
            <a:chOff x="4328868" y="5502988"/>
            <a:chExt cx="500307" cy="493774"/>
          </a:xfrm>
        </p:grpSpPr>
        <p:sp>
          <p:nvSpPr>
            <p:cNvPr id="202" name="Google Shape;202;p19">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03" name="Google Shape;203;p19">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204" name="Google Shape;204;p19"/>
          <p:cNvGrpSpPr/>
          <p:nvPr/>
        </p:nvGrpSpPr>
        <p:grpSpPr>
          <a:xfrm flipH="1">
            <a:off x="11637433" y="6409324"/>
            <a:ext cx="224082" cy="221156"/>
            <a:chOff x="4328868" y="5502988"/>
            <a:chExt cx="500307" cy="493774"/>
          </a:xfrm>
        </p:grpSpPr>
        <p:sp>
          <p:nvSpPr>
            <p:cNvPr id="205" name="Google Shape;205;p19">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06" name="Google Shape;206;p19">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207" name="Google Shape;207;p19"/>
          <p:cNvGrpSpPr/>
          <p:nvPr/>
        </p:nvGrpSpPr>
        <p:grpSpPr>
          <a:xfrm>
            <a:off x="0" y="6824981"/>
            <a:ext cx="12192000" cy="45719"/>
            <a:chOff x="0" y="6756401"/>
            <a:chExt cx="12192000" cy="114300"/>
          </a:xfrm>
        </p:grpSpPr>
        <p:sp>
          <p:nvSpPr>
            <p:cNvPr id="208" name="Google Shape;208;p1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9" name="Google Shape;209;p1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0" name="Google Shape;210;p1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1" name="Google Shape;211;p1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2" name="Google Shape;212;p1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213" name="Google Shape;213;p19"/>
          <p:cNvGrpSpPr/>
          <p:nvPr/>
        </p:nvGrpSpPr>
        <p:grpSpPr>
          <a:xfrm>
            <a:off x="0" y="0"/>
            <a:ext cx="12192000" cy="45719"/>
            <a:chOff x="0" y="6756401"/>
            <a:chExt cx="12192000" cy="114300"/>
          </a:xfrm>
        </p:grpSpPr>
        <p:sp>
          <p:nvSpPr>
            <p:cNvPr id="214" name="Google Shape;214;p19"/>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9"/>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6" name="Google Shape;216;p19"/>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7" name="Google Shape;217;p19"/>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8" name="Google Shape;218;p19"/>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19" name="Google Shape;219;p19"/>
          <p:cNvSpPr>
            <a:spLocks noGrp="1"/>
          </p:cNvSpPr>
          <p:nvPr>
            <p:ph type="pic" idx="2"/>
          </p:nvPr>
        </p:nvSpPr>
        <p:spPr>
          <a:xfrm>
            <a:off x="514349" y="1938336"/>
            <a:ext cx="900000" cy="900000"/>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20" name="Google Shape;220;p19"/>
          <p:cNvSpPr>
            <a:spLocks noGrp="1"/>
          </p:cNvSpPr>
          <p:nvPr>
            <p:ph type="pic" idx="3"/>
          </p:nvPr>
        </p:nvSpPr>
        <p:spPr>
          <a:xfrm>
            <a:off x="8534399" y="1938336"/>
            <a:ext cx="900000" cy="900000"/>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21" name="Google Shape;221;p19"/>
          <p:cNvSpPr>
            <a:spLocks noGrp="1"/>
          </p:cNvSpPr>
          <p:nvPr>
            <p:ph type="pic" idx="4"/>
          </p:nvPr>
        </p:nvSpPr>
        <p:spPr>
          <a:xfrm>
            <a:off x="4610099" y="1938336"/>
            <a:ext cx="900000" cy="900000"/>
          </a:xfrm>
          <a:prstGeom prst="roundRect">
            <a:avLst>
              <a:gd name="adj" fmla="val 16667"/>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0">
                                            <p:txEl>
                                              <p:pRg st="0" end="0"/>
                                            </p:txEl>
                                          </p:spTgt>
                                        </p:tgtEl>
                                        <p:attrNameLst>
                                          <p:attrName>style.visibility</p:attrName>
                                        </p:attrNameLst>
                                      </p:cBhvr>
                                      <p:to>
                                        <p:strVal val="visible"/>
                                      </p:to>
                                    </p:set>
                                    <p:animEffect transition="in" filter="fade">
                                      <p:cBhvr>
                                        <p:cTn id="11" dur="500"/>
                                        <p:tgtEl>
                                          <p:spTgt spid="20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0">
                                            <p:txEl>
                                              <p:pRg st="1" end="1"/>
                                            </p:txEl>
                                          </p:spTgt>
                                        </p:tgtEl>
                                        <p:attrNameLst>
                                          <p:attrName>style.visibility</p:attrName>
                                        </p:attrNameLst>
                                      </p:cBhvr>
                                      <p:to>
                                        <p:strVal val="visible"/>
                                      </p:to>
                                    </p:set>
                                    <p:animEffect transition="in" filter="fade">
                                      <p:cBhvr>
                                        <p:cTn id="15" dur="500"/>
                                        <p:tgtEl>
                                          <p:spTgt spid="20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0">
                                            <p:txEl>
                                              <p:pRg st="2" end="2"/>
                                            </p:txEl>
                                          </p:spTgt>
                                        </p:tgtEl>
                                        <p:attrNameLst>
                                          <p:attrName>style.visibility</p:attrName>
                                        </p:attrNameLst>
                                      </p:cBhvr>
                                      <p:to>
                                        <p:strVal val="visible"/>
                                      </p:to>
                                    </p:set>
                                    <p:animEffect transition="in" filter="fade">
                                      <p:cBhvr>
                                        <p:cTn id="19" dur="500"/>
                                        <p:tgtEl>
                                          <p:spTgt spid="20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0">
                                            <p:txEl>
                                              <p:pRg st="3" end="3"/>
                                            </p:txEl>
                                          </p:spTgt>
                                        </p:tgtEl>
                                        <p:attrNameLst>
                                          <p:attrName>style.visibility</p:attrName>
                                        </p:attrNameLst>
                                      </p:cBhvr>
                                      <p:to>
                                        <p:strVal val="visible"/>
                                      </p:to>
                                    </p:set>
                                    <p:animEffect transition="in" filter="fade">
                                      <p:cBhvr>
                                        <p:cTn id="23" dur="500"/>
                                        <p:tgtEl>
                                          <p:spTgt spid="20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0">
                                            <p:txEl>
                                              <p:pRg st="4" end="4"/>
                                            </p:txEl>
                                          </p:spTgt>
                                        </p:tgtEl>
                                        <p:attrNameLst>
                                          <p:attrName>style.visibility</p:attrName>
                                        </p:attrNameLst>
                                      </p:cBhvr>
                                      <p:to>
                                        <p:strVal val="visible"/>
                                      </p:to>
                                    </p:set>
                                    <p:animEffect transition="in" filter="fade">
                                      <p:cBhvr>
                                        <p:cTn id="27" dur="500"/>
                                        <p:tgtEl>
                                          <p:spTgt spid="20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0">
                                            <p:txEl>
                                              <p:pRg st="5" end="5"/>
                                            </p:txEl>
                                          </p:spTgt>
                                        </p:tgtEl>
                                        <p:attrNameLst>
                                          <p:attrName>style.visibility</p:attrName>
                                        </p:attrNameLst>
                                      </p:cBhvr>
                                      <p:to>
                                        <p:strVal val="visible"/>
                                      </p:to>
                                    </p:set>
                                    <p:animEffect transition="in" filter="fade">
                                      <p:cBhvr>
                                        <p:cTn id="31" dur="500"/>
                                        <p:tgtEl>
                                          <p:spTgt spid="20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0">
                                            <p:txEl>
                                              <p:pRg st="6" end="6"/>
                                            </p:txEl>
                                          </p:spTgt>
                                        </p:tgtEl>
                                        <p:attrNameLst>
                                          <p:attrName>style.visibility</p:attrName>
                                        </p:attrNameLst>
                                      </p:cBhvr>
                                      <p:to>
                                        <p:strVal val="visible"/>
                                      </p:to>
                                    </p:set>
                                    <p:animEffect transition="in" filter="fade">
                                      <p:cBhvr>
                                        <p:cTn id="35" dur="500"/>
                                        <p:tgtEl>
                                          <p:spTgt spid="20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0">
                                            <p:txEl>
                                              <p:pRg st="7" end="7"/>
                                            </p:txEl>
                                          </p:spTgt>
                                        </p:tgtEl>
                                        <p:attrNameLst>
                                          <p:attrName>style.visibility</p:attrName>
                                        </p:attrNameLst>
                                      </p:cBhvr>
                                      <p:to>
                                        <p:strVal val="visible"/>
                                      </p:to>
                                    </p:set>
                                    <p:animEffect transition="in" filter="fade">
                                      <p:cBhvr>
                                        <p:cTn id="39" dur="500"/>
                                        <p:tgtEl>
                                          <p:spTgt spid="20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0">
                                            <p:txEl>
                                              <p:pRg st="8" end="8"/>
                                            </p:txEl>
                                          </p:spTgt>
                                        </p:tgtEl>
                                        <p:attrNameLst>
                                          <p:attrName>style.visibility</p:attrName>
                                        </p:attrNameLst>
                                      </p:cBhvr>
                                      <p:to>
                                        <p:strVal val="visible"/>
                                      </p:to>
                                    </p:set>
                                    <p:animEffect transition="in" filter="fade">
                                      <p:cBhvr>
                                        <p:cTn id="43" dur="500"/>
                                        <p:tgtEl>
                                          <p:spTgt spid="200">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219"/>
                                        </p:tgtEl>
                                        <p:attrNameLst>
                                          <p:attrName>style.visibility</p:attrName>
                                        </p:attrNameLst>
                                      </p:cBhvr>
                                      <p:to>
                                        <p:strVal val="visible"/>
                                      </p:to>
                                    </p:set>
                                    <p:anim calcmode="lin" valueType="num">
                                      <p:cBhvr additive="base">
                                        <p:cTn id="47" dur="500"/>
                                        <p:tgtEl>
                                          <p:spTgt spid="219"/>
                                        </p:tgtEl>
                                        <p:attrNameLst>
                                          <p:attrName>ppt_w</p:attrName>
                                        </p:attrNameLst>
                                      </p:cBhvr>
                                      <p:tavLst>
                                        <p:tav tm="0">
                                          <p:val>
                                            <p:strVal val="0"/>
                                          </p:val>
                                        </p:tav>
                                        <p:tav tm="100000">
                                          <p:val>
                                            <p:strVal val="#ppt_w"/>
                                          </p:val>
                                        </p:tav>
                                      </p:tavLst>
                                    </p:anim>
                                    <p:anim calcmode="lin" valueType="num">
                                      <p:cBhvr additive="base">
                                        <p:cTn id="48" dur="500"/>
                                        <p:tgtEl>
                                          <p:spTgt spid="219"/>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21"/>
                                        </p:tgtEl>
                                        <p:attrNameLst>
                                          <p:attrName>style.visibility</p:attrName>
                                        </p:attrNameLst>
                                      </p:cBhvr>
                                      <p:to>
                                        <p:strVal val="visible"/>
                                      </p:to>
                                    </p:set>
                                    <p:anim calcmode="lin" valueType="num">
                                      <p:cBhvr additive="base">
                                        <p:cTn id="51" dur="500"/>
                                        <p:tgtEl>
                                          <p:spTgt spid="221"/>
                                        </p:tgtEl>
                                        <p:attrNameLst>
                                          <p:attrName>ppt_w</p:attrName>
                                        </p:attrNameLst>
                                      </p:cBhvr>
                                      <p:tavLst>
                                        <p:tav tm="0">
                                          <p:val>
                                            <p:strVal val="0"/>
                                          </p:val>
                                        </p:tav>
                                        <p:tav tm="100000">
                                          <p:val>
                                            <p:strVal val="#ppt_w"/>
                                          </p:val>
                                        </p:tav>
                                      </p:tavLst>
                                    </p:anim>
                                    <p:anim calcmode="lin" valueType="num">
                                      <p:cBhvr additive="base">
                                        <p:cTn id="52" dur="500"/>
                                        <p:tgtEl>
                                          <p:spTgt spid="221"/>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20"/>
                                        </p:tgtEl>
                                        <p:attrNameLst>
                                          <p:attrName>style.visibility</p:attrName>
                                        </p:attrNameLst>
                                      </p:cBhvr>
                                      <p:to>
                                        <p:strVal val="visible"/>
                                      </p:to>
                                    </p:set>
                                    <p:anim calcmode="lin" valueType="num">
                                      <p:cBhvr additive="base">
                                        <p:cTn id="55" dur="500"/>
                                        <p:tgtEl>
                                          <p:spTgt spid="220"/>
                                        </p:tgtEl>
                                        <p:attrNameLst>
                                          <p:attrName>ppt_w</p:attrName>
                                        </p:attrNameLst>
                                      </p:cBhvr>
                                      <p:tavLst>
                                        <p:tav tm="0">
                                          <p:val>
                                            <p:strVal val="0"/>
                                          </p:val>
                                        </p:tav>
                                        <p:tav tm="100000">
                                          <p:val>
                                            <p:strVal val="#ppt_w"/>
                                          </p:val>
                                        </p:tav>
                                      </p:tavLst>
                                    </p:anim>
                                    <p:anim calcmode="lin" valueType="num">
                                      <p:cBhvr additive="base">
                                        <p:cTn id="56" dur="500"/>
                                        <p:tgtEl>
                                          <p:spTgt spid="22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ient list">
  <p:cSld name="Client list">
    <p:spTree>
      <p:nvGrpSpPr>
        <p:cNvPr id="1" name="Shape 222"/>
        <p:cNvGrpSpPr/>
        <p:nvPr/>
      </p:nvGrpSpPr>
      <p:grpSpPr>
        <a:xfrm>
          <a:off x="0" y="0"/>
          <a:ext cx="0" cy="0"/>
          <a:chOff x="0" y="0"/>
          <a:chExt cx="0" cy="0"/>
        </a:xfrm>
      </p:grpSpPr>
      <p:sp>
        <p:nvSpPr>
          <p:cNvPr id="223" name="Google Shape;22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24" name="Google Shape;224;p20"/>
          <p:cNvGrpSpPr/>
          <p:nvPr/>
        </p:nvGrpSpPr>
        <p:grpSpPr>
          <a:xfrm>
            <a:off x="338952" y="6409324"/>
            <a:ext cx="224082" cy="221156"/>
            <a:chOff x="4328868" y="5502988"/>
            <a:chExt cx="500307" cy="493774"/>
          </a:xfrm>
        </p:grpSpPr>
        <p:sp>
          <p:nvSpPr>
            <p:cNvPr id="225" name="Google Shape;225;p20">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26" name="Google Shape;226;p20">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227" name="Google Shape;227;p20"/>
          <p:cNvGrpSpPr/>
          <p:nvPr/>
        </p:nvGrpSpPr>
        <p:grpSpPr>
          <a:xfrm flipH="1">
            <a:off x="11637433" y="6409324"/>
            <a:ext cx="224082" cy="221156"/>
            <a:chOff x="4328868" y="5502988"/>
            <a:chExt cx="500307" cy="493774"/>
          </a:xfrm>
        </p:grpSpPr>
        <p:sp>
          <p:nvSpPr>
            <p:cNvPr id="228" name="Google Shape;228;p20">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29" name="Google Shape;229;p20">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230" name="Google Shape;230;p20"/>
          <p:cNvGrpSpPr/>
          <p:nvPr/>
        </p:nvGrpSpPr>
        <p:grpSpPr>
          <a:xfrm>
            <a:off x="0" y="6824981"/>
            <a:ext cx="12192000" cy="45719"/>
            <a:chOff x="0" y="6756401"/>
            <a:chExt cx="12192000" cy="114300"/>
          </a:xfrm>
        </p:grpSpPr>
        <p:sp>
          <p:nvSpPr>
            <p:cNvPr id="231" name="Google Shape;231;p2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2" name="Google Shape;232;p2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3" name="Google Shape;233;p2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4" name="Google Shape;234;p2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5" name="Google Shape;235;p2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236" name="Google Shape;236;p20"/>
          <p:cNvGrpSpPr/>
          <p:nvPr/>
        </p:nvGrpSpPr>
        <p:grpSpPr>
          <a:xfrm>
            <a:off x="0" y="0"/>
            <a:ext cx="12192000" cy="45719"/>
            <a:chOff x="0" y="6756401"/>
            <a:chExt cx="12192000" cy="114300"/>
          </a:xfrm>
        </p:grpSpPr>
        <p:sp>
          <p:nvSpPr>
            <p:cNvPr id="237" name="Google Shape;237;p20"/>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8" name="Google Shape;238;p20"/>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9" name="Google Shape;239;p20"/>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40" name="Google Shape;240;p20"/>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41" name="Google Shape;241;p20"/>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42" name="Google Shape;242;p20"/>
          <p:cNvSpPr>
            <a:spLocks noGrp="1"/>
          </p:cNvSpPr>
          <p:nvPr>
            <p:ph type="pic" idx="2"/>
          </p:nvPr>
        </p:nvSpPr>
        <p:spPr>
          <a:xfrm>
            <a:off x="0"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3" name="Google Shape;243;p20"/>
          <p:cNvSpPr>
            <a:spLocks noGrp="1"/>
          </p:cNvSpPr>
          <p:nvPr>
            <p:ph type="pic" idx="3"/>
          </p:nvPr>
        </p:nvSpPr>
        <p:spPr>
          <a:xfrm>
            <a:off x="1216025"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4" name="Google Shape;244;p20"/>
          <p:cNvSpPr>
            <a:spLocks noGrp="1"/>
          </p:cNvSpPr>
          <p:nvPr>
            <p:ph type="pic" idx="4"/>
          </p:nvPr>
        </p:nvSpPr>
        <p:spPr>
          <a:xfrm>
            <a:off x="2439988"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5" name="Google Shape;245;p20"/>
          <p:cNvSpPr>
            <a:spLocks noGrp="1"/>
          </p:cNvSpPr>
          <p:nvPr>
            <p:ph type="pic" idx="5"/>
          </p:nvPr>
        </p:nvSpPr>
        <p:spPr>
          <a:xfrm>
            <a:off x="3654425"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6" name="Google Shape;246;p20"/>
          <p:cNvSpPr>
            <a:spLocks noGrp="1"/>
          </p:cNvSpPr>
          <p:nvPr>
            <p:ph type="pic" idx="6"/>
          </p:nvPr>
        </p:nvSpPr>
        <p:spPr>
          <a:xfrm>
            <a:off x="4879975"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7" name="Google Shape;247;p20"/>
          <p:cNvSpPr>
            <a:spLocks noGrp="1"/>
          </p:cNvSpPr>
          <p:nvPr>
            <p:ph type="pic" idx="7"/>
          </p:nvPr>
        </p:nvSpPr>
        <p:spPr>
          <a:xfrm>
            <a:off x="6094413"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8" name="Google Shape;248;p20"/>
          <p:cNvSpPr>
            <a:spLocks noGrp="1"/>
          </p:cNvSpPr>
          <p:nvPr>
            <p:ph type="pic" idx="8"/>
          </p:nvPr>
        </p:nvSpPr>
        <p:spPr>
          <a:xfrm>
            <a:off x="7318375"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9" name="Google Shape;249;p20"/>
          <p:cNvSpPr>
            <a:spLocks noGrp="1"/>
          </p:cNvSpPr>
          <p:nvPr>
            <p:ph type="pic" idx="9"/>
          </p:nvPr>
        </p:nvSpPr>
        <p:spPr>
          <a:xfrm>
            <a:off x="8532813"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0" name="Google Shape;250;p20"/>
          <p:cNvSpPr>
            <a:spLocks noGrp="1"/>
          </p:cNvSpPr>
          <p:nvPr>
            <p:ph type="pic" idx="13"/>
          </p:nvPr>
        </p:nvSpPr>
        <p:spPr>
          <a:xfrm>
            <a:off x="9756775"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1" name="Google Shape;251;p20"/>
          <p:cNvSpPr>
            <a:spLocks noGrp="1"/>
          </p:cNvSpPr>
          <p:nvPr>
            <p:ph type="pic" idx="14"/>
          </p:nvPr>
        </p:nvSpPr>
        <p:spPr>
          <a:xfrm>
            <a:off x="10971213" y="1266825"/>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2" name="Google Shape;252;p20"/>
          <p:cNvSpPr>
            <a:spLocks noGrp="1"/>
          </p:cNvSpPr>
          <p:nvPr>
            <p:ph type="pic" idx="15"/>
          </p:nvPr>
        </p:nvSpPr>
        <p:spPr>
          <a:xfrm>
            <a:off x="0"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3" name="Google Shape;253;p20"/>
          <p:cNvSpPr>
            <a:spLocks noGrp="1"/>
          </p:cNvSpPr>
          <p:nvPr>
            <p:ph type="pic" idx="16"/>
          </p:nvPr>
        </p:nvSpPr>
        <p:spPr>
          <a:xfrm>
            <a:off x="1216025"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4" name="Google Shape;254;p20"/>
          <p:cNvSpPr>
            <a:spLocks noGrp="1"/>
          </p:cNvSpPr>
          <p:nvPr>
            <p:ph type="pic" idx="17"/>
          </p:nvPr>
        </p:nvSpPr>
        <p:spPr>
          <a:xfrm>
            <a:off x="2439988"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5" name="Google Shape;255;p20"/>
          <p:cNvSpPr>
            <a:spLocks noGrp="1"/>
          </p:cNvSpPr>
          <p:nvPr>
            <p:ph type="pic" idx="18"/>
          </p:nvPr>
        </p:nvSpPr>
        <p:spPr>
          <a:xfrm>
            <a:off x="3654425"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6" name="Google Shape;256;p20"/>
          <p:cNvSpPr>
            <a:spLocks noGrp="1"/>
          </p:cNvSpPr>
          <p:nvPr>
            <p:ph type="pic" idx="19"/>
          </p:nvPr>
        </p:nvSpPr>
        <p:spPr>
          <a:xfrm>
            <a:off x="4879975"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7" name="Google Shape;257;p20"/>
          <p:cNvSpPr>
            <a:spLocks noGrp="1"/>
          </p:cNvSpPr>
          <p:nvPr>
            <p:ph type="pic" idx="20"/>
          </p:nvPr>
        </p:nvSpPr>
        <p:spPr>
          <a:xfrm>
            <a:off x="6094413"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8" name="Google Shape;258;p20"/>
          <p:cNvSpPr>
            <a:spLocks noGrp="1"/>
          </p:cNvSpPr>
          <p:nvPr>
            <p:ph type="pic" idx="21"/>
          </p:nvPr>
        </p:nvSpPr>
        <p:spPr>
          <a:xfrm>
            <a:off x="7318375"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59" name="Google Shape;259;p20"/>
          <p:cNvSpPr>
            <a:spLocks noGrp="1"/>
          </p:cNvSpPr>
          <p:nvPr>
            <p:ph type="pic" idx="22"/>
          </p:nvPr>
        </p:nvSpPr>
        <p:spPr>
          <a:xfrm>
            <a:off x="8532813"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0" name="Google Shape;260;p20"/>
          <p:cNvSpPr>
            <a:spLocks noGrp="1"/>
          </p:cNvSpPr>
          <p:nvPr>
            <p:ph type="pic" idx="23"/>
          </p:nvPr>
        </p:nvSpPr>
        <p:spPr>
          <a:xfrm>
            <a:off x="9756775"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1" name="Google Shape;261;p20"/>
          <p:cNvSpPr>
            <a:spLocks noGrp="1"/>
          </p:cNvSpPr>
          <p:nvPr>
            <p:ph type="pic" idx="24"/>
          </p:nvPr>
        </p:nvSpPr>
        <p:spPr>
          <a:xfrm>
            <a:off x="10971213" y="508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2" name="Google Shape;262;p20"/>
          <p:cNvSpPr>
            <a:spLocks noGrp="1"/>
          </p:cNvSpPr>
          <p:nvPr>
            <p:ph type="pic" idx="25"/>
          </p:nvPr>
        </p:nvSpPr>
        <p:spPr>
          <a:xfrm>
            <a:off x="387"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3" name="Google Shape;263;p20"/>
          <p:cNvSpPr>
            <a:spLocks noGrp="1"/>
          </p:cNvSpPr>
          <p:nvPr>
            <p:ph type="pic" idx="26"/>
          </p:nvPr>
        </p:nvSpPr>
        <p:spPr>
          <a:xfrm>
            <a:off x="1216412"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4" name="Google Shape;264;p20"/>
          <p:cNvSpPr>
            <a:spLocks noGrp="1"/>
          </p:cNvSpPr>
          <p:nvPr>
            <p:ph type="pic" idx="27"/>
          </p:nvPr>
        </p:nvSpPr>
        <p:spPr>
          <a:xfrm>
            <a:off x="2440375"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5" name="Google Shape;265;p20"/>
          <p:cNvSpPr>
            <a:spLocks noGrp="1"/>
          </p:cNvSpPr>
          <p:nvPr>
            <p:ph type="pic" idx="28"/>
          </p:nvPr>
        </p:nvSpPr>
        <p:spPr>
          <a:xfrm>
            <a:off x="3654812"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6" name="Google Shape;266;p20"/>
          <p:cNvSpPr>
            <a:spLocks noGrp="1"/>
          </p:cNvSpPr>
          <p:nvPr>
            <p:ph type="pic" idx="29"/>
          </p:nvPr>
        </p:nvSpPr>
        <p:spPr>
          <a:xfrm>
            <a:off x="4880362"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7" name="Google Shape;267;p20"/>
          <p:cNvSpPr>
            <a:spLocks noGrp="1"/>
          </p:cNvSpPr>
          <p:nvPr>
            <p:ph type="pic" idx="30"/>
          </p:nvPr>
        </p:nvSpPr>
        <p:spPr>
          <a:xfrm>
            <a:off x="6094800"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8" name="Google Shape;268;p20"/>
          <p:cNvSpPr>
            <a:spLocks noGrp="1"/>
          </p:cNvSpPr>
          <p:nvPr>
            <p:ph type="pic" idx="31"/>
          </p:nvPr>
        </p:nvSpPr>
        <p:spPr>
          <a:xfrm>
            <a:off x="7318762"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69" name="Google Shape;269;p20"/>
          <p:cNvSpPr>
            <a:spLocks noGrp="1"/>
          </p:cNvSpPr>
          <p:nvPr>
            <p:ph type="pic" idx="32"/>
          </p:nvPr>
        </p:nvSpPr>
        <p:spPr>
          <a:xfrm>
            <a:off x="8533200"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70" name="Google Shape;270;p20"/>
          <p:cNvSpPr>
            <a:spLocks noGrp="1"/>
          </p:cNvSpPr>
          <p:nvPr>
            <p:ph type="pic" idx="33"/>
          </p:nvPr>
        </p:nvSpPr>
        <p:spPr>
          <a:xfrm>
            <a:off x="9757162"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71" name="Google Shape;271;p20"/>
          <p:cNvSpPr>
            <a:spLocks noGrp="1"/>
          </p:cNvSpPr>
          <p:nvPr>
            <p:ph type="pic" idx="34"/>
          </p:nvPr>
        </p:nvSpPr>
        <p:spPr>
          <a:xfrm>
            <a:off x="10971600" y="2489200"/>
            <a:ext cx="1220400" cy="1220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500"/>
                                        <p:tgtEl>
                                          <p:spTgt spid="242"/>
                                        </p:tgtEl>
                                        <p:attrNameLst>
                                          <p:attrName>ppt_w</p:attrName>
                                        </p:attrNameLst>
                                      </p:cBhvr>
                                      <p:tavLst>
                                        <p:tav tm="0">
                                          <p:val>
                                            <p:strVal val="0"/>
                                          </p:val>
                                        </p:tav>
                                        <p:tav tm="100000">
                                          <p:val>
                                            <p:strVal val="#ppt_w"/>
                                          </p:val>
                                        </p:tav>
                                      </p:tavLst>
                                    </p:anim>
                                    <p:anim calcmode="lin" valueType="num">
                                      <p:cBhvr additive="base">
                                        <p:cTn id="8" dur="500"/>
                                        <p:tgtEl>
                                          <p:spTgt spid="24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cBhvr additive="base">
                                        <p:cTn id="11" dur="500"/>
                                        <p:tgtEl>
                                          <p:spTgt spid="243"/>
                                        </p:tgtEl>
                                        <p:attrNameLst>
                                          <p:attrName>ppt_w</p:attrName>
                                        </p:attrNameLst>
                                      </p:cBhvr>
                                      <p:tavLst>
                                        <p:tav tm="0">
                                          <p:val>
                                            <p:strVal val="0"/>
                                          </p:val>
                                        </p:tav>
                                        <p:tav tm="100000">
                                          <p:val>
                                            <p:strVal val="#ppt_w"/>
                                          </p:val>
                                        </p:tav>
                                      </p:tavLst>
                                    </p:anim>
                                    <p:anim calcmode="lin" valueType="num">
                                      <p:cBhvr additive="base">
                                        <p:cTn id="12" dur="500"/>
                                        <p:tgtEl>
                                          <p:spTgt spid="24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4"/>
                                        </p:tgtEl>
                                        <p:attrNameLst>
                                          <p:attrName>style.visibility</p:attrName>
                                        </p:attrNameLst>
                                      </p:cBhvr>
                                      <p:to>
                                        <p:strVal val="visible"/>
                                      </p:to>
                                    </p:set>
                                    <p:anim calcmode="lin" valueType="num">
                                      <p:cBhvr additive="base">
                                        <p:cTn id="15" dur="500"/>
                                        <p:tgtEl>
                                          <p:spTgt spid="244"/>
                                        </p:tgtEl>
                                        <p:attrNameLst>
                                          <p:attrName>ppt_w</p:attrName>
                                        </p:attrNameLst>
                                      </p:cBhvr>
                                      <p:tavLst>
                                        <p:tav tm="0">
                                          <p:val>
                                            <p:strVal val="0"/>
                                          </p:val>
                                        </p:tav>
                                        <p:tav tm="100000">
                                          <p:val>
                                            <p:strVal val="#ppt_w"/>
                                          </p:val>
                                        </p:tav>
                                      </p:tavLst>
                                    </p:anim>
                                    <p:anim calcmode="lin" valueType="num">
                                      <p:cBhvr additive="base">
                                        <p:cTn id="16" dur="500"/>
                                        <p:tgtEl>
                                          <p:spTgt spid="24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45"/>
                                        </p:tgtEl>
                                        <p:attrNameLst>
                                          <p:attrName>style.visibility</p:attrName>
                                        </p:attrNameLst>
                                      </p:cBhvr>
                                      <p:to>
                                        <p:strVal val="visible"/>
                                      </p:to>
                                    </p:set>
                                    <p:anim calcmode="lin" valueType="num">
                                      <p:cBhvr additive="base">
                                        <p:cTn id="19" dur="500"/>
                                        <p:tgtEl>
                                          <p:spTgt spid="245"/>
                                        </p:tgtEl>
                                        <p:attrNameLst>
                                          <p:attrName>ppt_w</p:attrName>
                                        </p:attrNameLst>
                                      </p:cBhvr>
                                      <p:tavLst>
                                        <p:tav tm="0">
                                          <p:val>
                                            <p:strVal val="0"/>
                                          </p:val>
                                        </p:tav>
                                        <p:tav tm="100000">
                                          <p:val>
                                            <p:strVal val="#ppt_w"/>
                                          </p:val>
                                        </p:tav>
                                      </p:tavLst>
                                    </p:anim>
                                    <p:anim calcmode="lin" valueType="num">
                                      <p:cBhvr additive="base">
                                        <p:cTn id="20" dur="500"/>
                                        <p:tgtEl>
                                          <p:spTgt spid="245"/>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46"/>
                                        </p:tgtEl>
                                        <p:attrNameLst>
                                          <p:attrName>style.visibility</p:attrName>
                                        </p:attrNameLst>
                                      </p:cBhvr>
                                      <p:to>
                                        <p:strVal val="visible"/>
                                      </p:to>
                                    </p:set>
                                    <p:anim calcmode="lin" valueType="num">
                                      <p:cBhvr additive="base">
                                        <p:cTn id="23" dur="500"/>
                                        <p:tgtEl>
                                          <p:spTgt spid="246"/>
                                        </p:tgtEl>
                                        <p:attrNameLst>
                                          <p:attrName>ppt_w</p:attrName>
                                        </p:attrNameLst>
                                      </p:cBhvr>
                                      <p:tavLst>
                                        <p:tav tm="0">
                                          <p:val>
                                            <p:strVal val="0"/>
                                          </p:val>
                                        </p:tav>
                                        <p:tav tm="100000">
                                          <p:val>
                                            <p:strVal val="#ppt_w"/>
                                          </p:val>
                                        </p:tav>
                                      </p:tavLst>
                                    </p:anim>
                                    <p:anim calcmode="lin" valueType="num">
                                      <p:cBhvr additive="base">
                                        <p:cTn id="24" dur="500"/>
                                        <p:tgtEl>
                                          <p:spTgt spid="246"/>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47"/>
                                        </p:tgtEl>
                                        <p:attrNameLst>
                                          <p:attrName>style.visibility</p:attrName>
                                        </p:attrNameLst>
                                      </p:cBhvr>
                                      <p:to>
                                        <p:strVal val="visible"/>
                                      </p:to>
                                    </p:set>
                                    <p:anim calcmode="lin" valueType="num">
                                      <p:cBhvr additive="base">
                                        <p:cTn id="27" dur="500"/>
                                        <p:tgtEl>
                                          <p:spTgt spid="247"/>
                                        </p:tgtEl>
                                        <p:attrNameLst>
                                          <p:attrName>ppt_w</p:attrName>
                                        </p:attrNameLst>
                                      </p:cBhvr>
                                      <p:tavLst>
                                        <p:tav tm="0">
                                          <p:val>
                                            <p:strVal val="0"/>
                                          </p:val>
                                        </p:tav>
                                        <p:tav tm="100000">
                                          <p:val>
                                            <p:strVal val="#ppt_w"/>
                                          </p:val>
                                        </p:tav>
                                      </p:tavLst>
                                    </p:anim>
                                    <p:anim calcmode="lin" valueType="num">
                                      <p:cBhvr additive="base">
                                        <p:cTn id="28" dur="500"/>
                                        <p:tgtEl>
                                          <p:spTgt spid="247"/>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anim calcmode="lin" valueType="num">
                                      <p:cBhvr additive="base">
                                        <p:cTn id="31" dur="500"/>
                                        <p:tgtEl>
                                          <p:spTgt spid="248"/>
                                        </p:tgtEl>
                                        <p:attrNameLst>
                                          <p:attrName>ppt_w</p:attrName>
                                        </p:attrNameLst>
                                      </p:cBhvr>
                                      <p:tavLst>
                                        <p:tav tm="0">
                                          <p:val>
                                            <p:strVal val="0"/>
                                          </p:val>
                                        </p:tav>
                                        <p:tav tm="100000">
                                          <p:val>
                                            <p:strVal val="#ppt_w"/>
                                          </p:val>
                                        </p:tav>
                                      </p:tavLst>
                                    </p:anim>
                                    <p:anim calcmode="lin" valueType="num">
                                      <p:cBhvr additive="base">
                                        <p:cTn id="32" dur="500"/>
                                        <p:tgtEl>
                                          <p:spTgt spid="248"/>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249"/>
                                        </p:tgtEl>
                                        <p:attrNameLst>
                                          <p:attrName>style.visibility</p:attrName>
                                        </p:attrNameLst>
                                      </p:cBhvr>
                                      <p:to>
                                        <p:strVal val="visible"/>
                                      </p:to>
                                    </p:set>
                                    <p:anim calcmode="lin" valueType="num">
                                      <p:cBhvr additive="base">
                                        <p:cTn id="35" dur="500"/>
                                        <p:tgtEl>
                                          <p:spTgt spid="249"/>
                                        </p:tgtEl>
                                        <p:attrNameLst>
                                          <p:attrName>ppt_w</p:attrName>
                                        </p:attrNameLst>
                                      </p:cBhvr>
                                      <p:tavLst>
                                        <p:tav tm="0">
                                          <p:val>
                                            <p:strVal val="0"/>
                                          </p:val>
                                        </p:tav>
                                        <p:tav tm="100000">
                                          <p:val>
                                            <p:strVal val="#ppt_w"/>
                                          </p:val>
                                        </p:tav>
                                      </p:tavLst>
                                    </p:anim>
                                    <p:anim calcmode="lin" valueType="num">
                                      <p:cBhvr additive="base">
                                        <p:cTn id="36" dur="500"/>
                                        <p:tgtEl>
                                          <p:spTgt spid="249"/>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250"/>
                                        </p:tgtEl>
                                        <p:attrNameLst>
                                          <p:attrName>style.visibility</p:attrName>
                                        </p:attrNameLst>
                                      </p:cBhvr>
                                      <p:to>
                                        <p:strVal val="visible"/>
                                      </p:to>
                                    </p:set>
                                    <p:anim calcmode="lin" valueType="num">
                                      <p:cBhvr additive="base">
                                        <p:cTn id="39" dur="500"/>
                                        <p:tgtEl>
                                          <p:spTgt spid="250"/>
                                        </p:tgtEl>
                                        <p:attrNameLst>
                                          <p:attrName>ppt_w</p:attrName>
                                        </p:attrNameLst>
                                      </p:cBhvr>
                                      <p:tavLst>
                                        <p:tav tm="0">
                                          <p:val>
                                            <p:strVal val="0"/>
                                          </p:val>
                                        </p:tav>
                                        <p:tav tm="100000">
                                          <p:val>
                                            <p:strVal val="#ppt_w"/>
                                          </p:val>
                                        </p:tav>
                                      </p:tavLst>
                                    </p:anim>
                                    <p:anim calcmode="lin" valueType="num">
                                      <p:cBhvr additive="base">
                                        <p:cTn id="40" dur="500"/>
                                        <p:tgtEl>
                                          <p:spTgt spid="250"/>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anim calcmode="lin" valueType="num">
                                      <p:cBhvr additive="base">
                                        <p:cTn id="43" dur="500"/>
                                        <p:tgtEl>
                                          <p:spTgt spid="251"/>
                                        </p:tgtEl>
                                        <p:attrNameLst>
                                          <p:attrName>ppt_w</p:attrName>
                                        </p:attrNameLst>
                                      </p:cBhvr>
                                      <p:tavLst>
                                        <p:tav tm="0">
                                          <p:val>
                                            <p:strVal val="0"/>
                                          </p:val>
                                        </p:tav>
                                        <p:tav tm="100000">
                                          <p:val>
                                            <p:strVal val="#ppt_w"/>
                                          </p:val>
                                        </p:tav>
                                      </p:tavLst>
                                    </p:anim>
                                    <p:anim calcmode="lin" valueType="num">
                                      <p:cBhvr additive="base">
                                        <p:cTn id="44" dur="500"/>
                                        <p:tgtEl>
                                          <p:spTgt spid="251"/>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52"/>
                                        </p:tgtEl>
                                        <p:attrNameLst>
                                          <p:attrName>style.visibility</p:attrName>
                                        </p:attrNameLst>
                                      </p:cBhvr>
                                      <p:to>
                                        <p:strVal val="visible"/>
                                      </p:to>
                                    </p:set>
                                    <p:anim calcmode="lin" valueType="num">
                                      <p:cBhvr additive="base">
                                        <p:cTn id="47" dur="500"/>
                                        <p:tgtEl>
                                          <p:spTgt spid="252"/>
                                        </p:tgtEl>
                                        <p:attrNameLst>
                                          <p:attrName>ppt_w</p:attrName>
                                        </p:attrNameLst>
                                      </p:cBhvr>
                                      <p:tavLst>
                                        <p:tav tm="0">
                                          <p:val>
                                            <p:strVal val="0"/>
                                          </p:val>
                                        </p:tav>
                                        <p:tav tm="100000">
                                          <p:val>
                                            <p:strVal val="#ppt_w"/>
                                          </p:val>
                                        </p:tav>
                                      </p:tavLst>
                                    </p:anim>
                                    <p:anim calcmode="lin" valueType="num">
                                      <p:cBhvr additive="base">
                                        <p:cTn id="48" dur="500"/>
                                        <p:tgtEl>
                                          <p:spTgt spid="252"/>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53"/>
                                        </p:tgtEl>
                                        <p:attrNameLst>
                                          <p:attrName>style.visibility</p:attrName>
                                        </p:attrNameLst>
                                      </p:cBhvr>
                                      <p:to>
                                        <p:strVal val="visible"/>
                                      </p:to>
                                    </p:set>
                                    <p:anim calcmode="lin" valueType="num">
                                      <p:cBhvr additive="base">
                                        <p:cTn id="51" dur="500"/>
                                        <p:tgtEl>
                                          <p:spTgt spid="253"/>
                                        </p:tgtEl>
                                        <p:attrNameLst>
                                          <p:attrName>ppt_w</p:attrName>
                                        </p:attrNameLst>
                                      </p:cBhvr>
                                      <p:tavLst>
                                        <p:tav tm="0">
                                          <p:val>
                                            <p:strVal val="0"/>
                                          </p:val>
                                        </p:tav>
                                        <p:tav tm="100000">
                                          <p:val>
                                            <p:strVal val="#ppt_w"/>
                                          </p:val>
                                        </p:tav>
                                      </p:tavLst>
                                    </p:anim>
                                    <p:anim calcmode="lin" valueType="num">
                                      <p:cBhvr additive="base">
                                        <p:cTn id="52" dur="500"/>
                                        <p:tgtEl>
                                          <p:spTgt spid="253"/>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54"/>
                                        </p:tgtEl>
                                        <p:attrNameLst>
                                          <p:attrName>style.visibility</p:attrName>
                                        </p:attrNameLst>
                                      </p:cBhvr>
                                      <p:to>
                                        <p:strVal val="visible"/>
                                      </p:to>
                                    </p:set>
                                    <p:anim calcmode="lin" valueType="num">
                                      <p:cBhvr additive="base">
                                        <p:cTn id="55" dur="500"/>
                                        <p:tgtEl>
                                          <p:spTgt spid="254"/>
                                        </p:tgtEl>
                                        <p:attrNameLst>
                                          <p:attrName>ppt_w</p:attrName>
                                        </p:attrNameLst>
                                      </p:cBhvr>
                                      <p:tavLst>
                                        <p:tav tm="0">
                                          <p:val>
                                            <p:strVal val="0"/>
                                          </p:val>
                                        </p:tav>
                                        <p:tav tm="100000">
                                          <p:val>
                                            <p:strVal val="#ppt_w"/>
                                          </p:val>
                                        </p:tav>
                                      </p:tavLst>
                                    </p:anim>
                                    <p:anim calcmode="lin" valueType="num">
                                      <p:cBhvr additive="base">
                                        <p:cTn id="56" dur="500"/>
                                        <p:tgtEl>
                                          <p:spTgt spid="254"/>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255"/>
                                        </p:tgtEl>
                                        <p:attrNameLst>
                                          <p:attrName>style.visibility</p:attrName>
                                        </p:attrNameLst>
                                      </p:cBhvr>
                                      <p:to>
                                        <p:strVal val="visible"/>
                                      </p:to>
                                    </p:set>
                                    <p:anim calcmode="lin" valueType="num">
                                      <p:cBhvr additive="base">
                                        <p:cTn id="59" dur="500"/>
                                        <p:tgtEl>
                                          <p:spTgt spid="255"/>
                                        </p:tgtEl>
                                        <p:attrNameLst>
                                          <p:attrName>ppt_w</p:attrName>
                                        </p:attrNameLst>
                                      </p:cBhvr>
                                      <p:tavLst>
                                        <p:tav tm="0">
                                          <p:val>
                                            <p:strVal val="0"/>
                                          </p:val>
                                        </p:tav>
                                        <p:tav tm="100000">
                                          <p:val>
                                            <p:strVal val="#ppt_w"/>
                                          </p:val>
                                        </p:tav>
                                      </p:tavLst>
                                    </p:anim>
                                    <p:anim calcmode="lin" valueType="num">
                                      <p:cBhvr additive="base">
                                        <p:cTn id="60" dur="500"/>
                                        <p:tgtEl>
                                          <p:spTgt spid="255"/>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256"/>
                                        </p:tgtEl>
                                        <p:attrNameLst>
                                          <p:attrName>style.visibility</p:attrName>
                                        </p:attrNameLst>
                                      </p:cBhvr>
                                      <p:to>
                                        <p:strVal val="visible"/>
                                      </p:to>
                                    </p:set>
                                    <p:anim calcmode="lin" valueType="num">
                                      <p:cBhvr additive="base">
                                        <p:cTn id="63" dur="500"/>
                                        <p:tgtEl>
                                          <p:spTgt spid="256"/>
                                        </p:tgtEl>
                                        <p:attrNameLst>
                                          <p:attrName>ppt_w</p:attrName>
                                        </p:attrNameLst>
                                      </p:cBhvr>
                                      <p:tavLst>
                                        <p:tav tm="0">
                                          <p:val>
                                            <p:strVal val="0"/>
                                          </p:val>
                                        </p:tav>
                                        <p:tav tm="100000">
                                          <p:val>
                                            <p:strVal val="#ppt_w"/>
                                          </p:val>
                                        </p:tav>
                                      </p:tavLst>
                                    </p:anim>
                                    <p:anim calcmode="lin" valueType="num">
                                      <p:cBhvr additive="base">
                                        <p:cTn id="64" dur="500"/>
                                        <p:tgtEl>
                                          <p:spTgt spid="256"/>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57"/>
                                        </p:tgtEl>
                                        <p:attrNameLst>
                                          <p:attrName>style.visibility</p:attrName>
                                        </p:attrNameLst>
                                      </p:cBhvr>
                                      <p:to>
                                        <p:strVal val="visible"/>
                                      </p:to>
                                    </p:set>
                                    <p:anim calcmode="lin" valueType="num">
                                      <p:cBhvr additive="base">
                                        <p:cTn id="67" dur="500"/>
                                        <p:tgtEl>
                                          <p:spTgt spid="257"/>
                                        </p:tgtEl>
                                        <p:attrNameLst>
                                          <p:attrName>ppt_w</p:attrName>
                                        </p:attrNameLst>
                                      </p:cBhvr>
                                      <p:tavLst>
                                        <p:tav tm="0">
                                          <p:val>
                                            <p:strVal val="0"/>
                                          </p:val>
                                        </p:tav>
                                        <p:tav tm="100000">
                                          <p:val>
                                            <p:strVal val="#ppt_w"/>
                                          </p:val>
                                        </p:tav>
                                      </p:tavLst>
                                    </p:anim>
                                    <p:anim calcmode="lin" valueType="num">
                                      <p:cBhvr additive="base">
                                        <p:cTn id="68" dur="500"/>
                                        <p:tgtEl>
                                          <p:spTgt spid="257"/>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58"/>
                                        </p:tgtEl>
                                        <p:attrNameLst>
                                          <p:attrName>style.visibility</p:attrName>
                                        </p:attrNameLst>
                                      </p:cBhvr>
                                      <p:to>
                                        <p:strVal val="visible"/>
                                      </p:to>
                                    </p:set>
                                    <p:anim calcmode="lin" valueType="num">
                                      <p:cBhvr additive="base">
                                        <p:cTn id="71" dur="500"/>
                                        <p:tgtEl>
                                          <p:spTgt spid="258"/>
                                        </p:tgtEl>
                                        <p:attrNameLst>
                                          <p:attrName>ppt_w</p:attrName>
                                        </p:attrNameLst>
                                      </p:cBhvr>
                                      <p:tavLst>
                                        <p:tav tm="0">
                                          <p:val>
                                            <p:strVal val="0"/>
                                          </p:val>
                                        </p:tav>
                                        <p:tav tm="100000">
                                          <p:val>
                                            <p:strVal val="#ppt_w"/>
                                          </p:val>
                                        </p:tav>
                                      </p:tavLst>
                                    </p:anim>
                                    <p:anim calcmode="lin" valueType="num">
                                      <p:cBhvr additive="base">
                                        <p:cTn id="72" dur="500"/>
                                        <p:tgtEl>
                                          <p:spTgt spid="258"/>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59"/>
                                        </p:tgtEl>
                                        <p:attrNameLst>
                                          <p:attrName>style.visibility</p:attrName>
                                        </p:attrNameLst>
                                      </p:cBhvr>
                                      <p:to>
                                        <p:strVal val="visible"/>
                                      </p:to>
                                    </p:set>
                                    <p:anim calcmode="lin" valueType="num">
                                      <p:cBhvr additive="base">
                                        <p:cTn id="75" dur="500"/>
                                        <p:tgtEl>
                                          <p:spTgt spid="259"/>
                                        </p:tgtEl>
                                        <p:attrNameLst>
                                          <p:attrName>ppt_w</p:attrName>
                                        </p:attrNameLst>
                                      </p:cBhvr>
                                      <p:tavLst>
                                        <p:tav tm="0">
                                          <p:val>
                                            <p:strVal val="0"/>
                                          </p:val>
                                        </p:tav>
                                        <p:tav tm="100000">
                                          <p:val>
                                            <p:strVal val="#ppt_w"/>
                                          </p:val>
                                        </p:tav>
                                      </p:tavLst>
                                    </p:anim>
                                    <p:anim calcmode="lin" valueType="num">
                                      <p:cBhvr additive="base">
                                        <p:cTn id="76" dur="500"/>
                                        <p:tgtEl>
                                          <p:spTgt spid="259"/>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260"/>
                                        </p:tgtEl>
                                        <p:attrNameLst>
                                          <p:attrName>style.visibility</p:attrName>
                                        </p:attrNameLst>
                                      </p:cBhvr>
                                      <p:to>
                                        <p:strVal val="visible"/>
                                      </p:to>
                                    </p:set>
                                    <p:anim calcmode="lin" valueType="num">
                                      <p:cBhvr additive="base">
                                        <p:cTn id="79" dur="500"/>
                                        <p:tgtEl>
                                          <p:spTgt spid="260"/>
                                        </p:tgtEl>
                                        <p:attrNameLst>
                                          <p:attrName>ppt_w</p:attrName>
                                        </p:attrNameLst>
                                      </p:cBhvr>
                                      <p:tavLst>
                                        <p:tav tm="0">
                                          <p:val>
                                            <p:strVal val="0"/>
                                          </p:val>
                                        </p:tav>
                                        <p:tav tm="100000">
                                          <p:val>
                                            <p:strVal val="#ppt_w"/>
                                          </p:val>
                                        </p:tav>
                                      </p:tavLst>
                                    </p:anim>
                                    <p:anim calcmode="lin" valueType="num">
                                      <p:cBhvr additive="base">
                                        <p:cTn id="80" dur="500"/>
                                        <p:tgtEl>
                                          <p:spTgt spid="260"/>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261"/>
                                        </p:tgtEl>
                                        <p:attrNameLst>
                                          <p:attrName>style.visibility</p:attrName>
                                        </p:attrNameLst>
                                      </p:cBhvr>
                                      <p:to>
                                        <p:strVal val="visible"/>
                                      </p:to>
                                    </p:set>
                                    <p:anim calcmode="lin" valueType="num">
                                      <p:cBhvr additive="base">
                                        <p:cTn id="83" dur="500"/>
                                        <p:tgtEl>
                                          <p:spTgt spid="261"/>
                                        </p:tgtEl>
                                        <p:attrNameLst>
                                          <p:attrName>ppt_w</p:attrName>
                                        </p:attrNameLst>
                                      </p:cBhvr>
                                      <p:tavLst>
                                        <p:tav tm="0">
                                          <p:val>
                                            <p:strVal val="0"/>
                                          </p:val>
                                        </p:tav>
                                        <p:tav tm="100000">
                                          <p:val>
                                            <p:strVal val="#ppt_w"/>
                                          </p:val>
                                        </p:tav>
                                      </p:tavLst>
                                    </p:anim>
                                    <p:anim calcmode="lin" valueType="num">
                                      <p:cBhvr additive="base">
                                        <p:cTn id="84" dur="500"/>
                                        <p:tgtEl>
                                          <p:spTgt spid="261"/>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 calcmode="lin" valueType="num">
                                      <p:cBhvr additive="base">
                                        <p:cTn id="87" dur="500"/>
                                        <p:tgtEl>
                                          <p:spTgt spid="262"/>
                                        </p:tgtEl>
                                        <p:attrNameLst>
                                          <p:attrName>ppt_w</p:attrName>
                                        </p:attrNameLst>
                                      </p:cBhvr>
                                      <p:tavLst>
                                        <p:tav tm="0">
                                          <p:val>
                                            <p:strVal val="0"/>
                                          </p:val>
                                        </p:tav>
                                        <p:tav tm="100000">
                                          <p:val>
                                            <p:strVal val="#ppt_w"/>
                                          </p:val>
                                        </p:tav>
                                      </p:tavLst>
                                    </p:anim>
                                    <p:anim calcmode="lin" valueType="num">
                                      <p:cBhvr additive="base">
                                        <p:cTn id="88" dur="500"/>
                                        <p:tgtEl>
                                          <p:spTgt spid="262"/>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263"/>
                                        </p:tgtEl>
                                        <p:attrNameLst>
                                          <p:attrName>style.visibility</p:attrName>
                                        </p:attrNameLst>
                                      </p:cBhvr>
                                      <p:to>
                                        <p:strVal val="visible"/>
                                      </p:to>
                                    </p:set>
                                    <p:anim calcmode="lin" valueType="num">
                                      <p:cBhvr additive="base">
                                        <p:cTn id="91" dur="500"/>
                                        <p:tgtEl>
                                          <p:spTgt spid="263"/>
                                        </p:tgtEl>
                                        <p:attrNameLst>
                                          <p:attrName>ppt_w</p:attrName>
                                        </p:attrNameLst>
                                      </p:cBhvr>
                                      <p:tavLst>
                                        <p:tav tm="0">
                                          <p:val>
                                            <p:strVal val="0"/>
                                          </p:val>
                                        </p:tav>
                                        <p:tav tm="100000">
                                          <p:val>
                                            <p:strVal val="#ppt_w"/>
                                          </p:val>
                                        </p:tav>
                                      </p:tavLst>
                                    </p:anim>
                                    <p:anim calcmode="lin" valueType="num">
                                      <p:cBhvr additive="base">
                                        <p:cTn id="92" dur="500"/>
                                        <p:tgtEl>
                                          <p:spTgt spid="263"/>
                                        </p:tgtEl>
                                        <p:attrNameLst>
                                          <p:attrName>ppt_h</p:attrName>
                                        </p:attrNameLst>
                                      </p:cBhvr>
                                      <p:tavLst>
                                        <p:tav tm="0">
                                          <p:val>
                                            <p:str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264"/>
                                        </p:tgtEl>
                                        <p:attrNameLst>
                                          <p:attrName>style.visibility</p:attrName>
                                        </p:attrNameLst>
                                      </p:cBhvr>
                                      <p:to>
                                        <p:strVal val="visible"/>
                                      </p:to>
                                    </p:set>
                                    <p:anim calcmode="lin" valueType="num">
                                      <p:cBhvr additive="base">
                                        <p:cTn id="95" dur="500"/>
                                        <p:tgtEl>
                                          <p:spTgt spid="264"/>
                                        </p:tgtEl>
                                        <p:attrNameLst>
                                          <p:attrName>ppt_w</p:attrName>
                                        </p:attrNameLst>
                                      </p:cBhvr>
                                      <p:tavLst>
                                        <p:tav tm="0">
                                          <p:val>
                                            <p:strVal val="0"/>
                                          </p:val>
                                        </p:tav>
                                        <p:tav tm="100000">
                                          <p:val>
                                            <p:strVal val="#ppt_w"/>
                                          </p:val>
                                        </p:tav>
                                      </p:tavLst>
                                    </p:anim>
                                    <p:anim calcmode="lin" valueType="num">
                                      <p:cBhvr additive="base">
                                        <p:cTn id="96" dur="500"/>
                                        <p:tgtEl>
                                          <p:spTgt spid="264"/>
                                        </p:tgtEl>
                                        <p:attrNameLst>
                                          <p:attrName>ppt_h</p:attrName>
                                        </p:attrNameLst>
                                      </p:cBhvr>
                                      <p:tavLst>
                                        <p:tav tm="0">
                                          <p:val>
                                            <p:str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265"/>
                                        </p:tgtEl>
                                        <p:attrNameLst>
                                          <p:attrName>style.visibility</p:attrName>
                                        </p:attrNameLst>
                                      </p:cBhvr>
                                      <p:to>
                                        <p:strVal val="visible"/>
                                      </p:to>
                                    </p:set>
                                    <p:anim calcmode="lin" valueType="num">
                                      <p:cBhvr additive="base">
                                        <p:cTn id="99" dur="500"/>
                                        <p:tgtEl>
                                          <p:spTgt spid="265"/>
                                        </p:tgtEl>
                                        <p:attrNameLst>
                                          <p:attrName>ppt_w</p:attrName>
                                        </p:attrNameLst>
                                      </p:cBhvr>
                                      <p:tavLst>
                                        <p:tav tm="0">
                                          <p:val>
                                            <p:strVal val="0"/>
                                          </p:val>
                                        </p:tav>
                                        <p:tav tm="100000">
                                          <p:val>
                                            <p:strVal val="#ppt_w"/>
                                          </p:val>
                                        </p:tav>
                                      </p:tavLst>
                                    </p:anim>
                                    <p:anim calcmode="lin" valueType="num">
                                      <p:cBhvr additive="base">
                                        <p:cTn id="100" dur="500"/>
                                        <p:tgtEl>
                                          <p:spTgt spid="265"/>
                                        </p:tgtEl>
                                        <p:attrNameLst>
                                          <p:attrName>ppt_h</p:attrName>
                                        </p:attrNameLst>
                                      </p:cBhvr>
                                      <p:tavLst>
                                        <p:tav tm="0">
                                          <p:val>
                                            <p:strVal val="0"/>
                                          </p:val>
                                        </p:tav>
                                        <p:tav tm="100000">
                                          <p:val>
                                            <p:strVal val="#ppt_h"/>
                                          </p:val>
                                        </p:tav>
                                      </p:tavLst>
                                    </p:anim>
                                  </p:childTnLst>
                                </p:cTn>
                              </p:par>
                              <p:par>
                                <p:cTn id="101" presetID="23" presetClass="entr" presetSubtype="16" fill="hold" nodeType="withEffect">
                                  <p:stCondLst>
                                    <p:cond delay="0"/>
                                  </p:stCondLst>
                                  <p:childTnLst>
                                    <p:set>
                                      <p:cBhvr>
                                        <p:cTn id="102" dur="1" fill="hold">
                                          <p:stCondLst>
                                            <p:cond delay="0"/>
                                          </p:stCondLst>
                                        </p:cTn>
                                        <p:tgtEl>
                                          <p:spTgt spid="266"/>
                                        </p:tgtEl>
                                        <p:attrNameLst>
                                          <p:attrName>style.visibility</p:attrName>
                                        </p:attrNameLst>
                                      </p:cBhvr>
                                      <p:to>
                                        <p:strVal val="visible"/>
                                      </p:to>
                                    </p:set>
                                    <p:anim calcmode="lin" valueType="num">
                                      <p:cBhvr additive="base">
                                        <p:cTn id="103" dur="500"/>
                                        <p:tgtEl>
                                          <p:spTgt spid="266"/>
                                        </p:tgtEl>
                                        <p:attrNameLst>
                                          <p:attrName>ppt_w</p:attrName>
                                        </p:attrNameLst>
                                      </p:cBhvr>
                                      <p:tavLst>
                                        <p:tav tm="0">
                                          <p:val>
                                            <p:strVal val="0"/>
                                          </p:val>
                                        </p:tav>
                                        <p:tav tm="100000">
                                          <p:val>
                                            <p:strVal val="#ppt_w"/>
                                          </p:val>
                                        </p:tav>
                                      </p:tavLst>
                                    </p:anim>
                                    <p:anim calcmode="lin" valueType="num">
                                      <p:cBhvr additive="base">
                                        <p:cTn id="104" dur="500"/>
                                        <p:tgtEl>
                                          <p:spTgt spid="266"/>
                                        </p:tgtEl>
                                        <p:attrNameLst>
                                          <p:attrName>ppt_h</p:attrName>
                                        </p:attrNameLst>
                                      </p:cBhvr>
                                      <p:tavLst>
                                        <p:tav tm="0">
                                          <p:val>
                                            <p:strVal val="0"/>
                                          </p:val>
                                        </p:tav>
                                        <p:tav tm="100000">
                                          <p:val>
                                            <p:strVal val="#ppt_h"/>
                                          </p:val>
                                        </p:tav>
                                      </p:tavLst>
                                    </p:anim>
                                  </p:childTnLst>
                                </p:cTn>
                              </p:par>
                              <p:par>
                                <p:cTn id="105" presetID="23" presetClass="entr" presetSubtype="16" fill="hold" nodeType="withEffect">
                                  <p:stCondLst>
                                    <p:cond delay="0"/>
                                  </p:stCondLst>
                                  <p:childTnLst>
                                    <p:set>
                                      <p:cBhvr>
                                        <p:cTn id="106" dur="1" fill="hold">
                                          <p:stCondLst>
                                            <p:cond delay="0"/>
                                          </p:stCondLst>
                                        </p:cTn>
                                        <p:tgtEl>
                                          <p:spTgt spid="267"/>
                                        </p:tgtEl>
                                        <p:attrNameLst>
                                          <p:attrName>style.visibility</p:attrName>
                                        </p:attrNameLst>
                                      </p:cBhvr>
                                      <p:to>
                                        <p:strVal val="visible"/>
                                      </p:to>
                                    </p:set>
                                    <p:anim calcmode="lin" valueType="num">
                                      <p:cBhvr additive="base">
                                        <p:cTn id="107" dur="500"/>
                                        <p:tgtEl>
                                          <p:spTgt spid="267"/>
                                        </p:tgtEl>
                                        <p:attrNameLst>
                                          <p:attrName>ppt_w</p:attrName>
                                        </p:attrNameLst>
                                      </p:cBhvr>
                                      <p:tavLst>
                                        <p:tav tm="0">
                                          <p:val>
                                            <p:strVal val="0"/>
                                          </p:val>
                                        </p:tav>
                                        <p:tav tm="100000">
                                          <p:val>
                                            <p:strVal val="#ppt_w"/>
                                          </p:val>
                                        </p:tav>
                                      </p:tavLst>
                                    </p:anim>
                                    <p:anim calcmode="lin" valueType="num">
                                      <p:cBhvr additive="base">
                                        <p:cTn id="108" dur="500"/>
                                        <p:tgtEl>
                                          <p:spTgt spid="267"/>
                                        </p:tgtEl>
                                        <p:attrNameLst>
                                          <p:attrName>ppt_h</p:attrName>
                                        </p:attrNameLst>
                                      </p:cBhvr>
                                      <p:tavLst>
                                        <p:tav tm="0">
                                          <p:val>
                                            <p:strVal val="0"/>
                                          </p:val>
                                        </p:tav>
                                        <p:tav tm="100000">
                                          <p:val>
                                            <p:strVal val="#ppt_h"/>
                                          </p:val>
                                        </p:tav>
                                      </p:tavLst>
                                    </p:anim>
                                  </p:childTnLst>
                                </p:cTn>
                              </p:par>
                              <p:par>
                                <p:cTn id="109" presetID="23" presetClass="entr" presetSubtype="16" fill="hold" nodeType="withEffect">
                                  <p:stCondLst>
                                    <p:cond delay="0"/>
                                  </p:stCondLst>
                                  <p:childTnLst>
                                    <p:set>
                                      <p:cBhvr>
                                        <p:cTn id="110" dur="1" fill="hold">
                                          <p:stCondLst>
                                            <p:cond delay="0"/>
                                          </p:stCondLst>
                                        </p:cTn>
                                        <p:tgtEl>
                                          <p:spTgt spid="268"/>
                                        </p:tgtEl>
                                        <p:attrNameLst>
                                          <p:attrName>style.visibility</p:attrName>
                                        </p:attrNameLst>
                                      </p:cBhvr>
                                      <p:to>
                                        <p:strVal val="visible"/>
                                      </p:to>
                                    </p:set>
                                    <p:anim calcmode="lin" valueType="num">
                                      <p:cBhvr additive="base">
                                        <p:cTn id="111" dur="500"/>
                                        <p:tgtEl>
                                          <p:spTgt spid="268"/>
                                        </p:tgtEl>
                                        <p:attrNameLst>
                                          <p:attrName>ppt_w</p:attrName>
                                        </p:attrNameLst>
                                      </p:cBhvr>
                                      <p:tavLst>
                                        <p:tav tm="0">
                                          <p:val>
                                            <p:strVal val="0"/>
                                          </p:val>
                                        </p:tav>
                                        <p:tav tm="100000">
                                          <p:val>
                                            <p:strVal val="#ppt_w"/>
                                          </p:val>
                                        </p:tav>
                                      </p:tavLst>
                                    </p:anim>
                                    <p:anim calcmode="lin" valueType="num">
                                      <p:cBhvr additive="base">
                                        <p:cTn id="112" dur="500"/>
                                        <p:tgtEl>
                                          <p:spTgt spid="268"/>
                                        </p:tgtEl>
                                        <p:attrNameLst>
                                          <p:attrName>ppt_h</p:attrName>
                                        </p:attrNameLst>
                                      </p:cBhvr>
                                      <p:tavLst>
                                        <p:tav tm="0">
                                          <p:val>
                                            <p:strVal val="0"/>
                                          </p:val>
                                        </p:tav>
                                        <p:tav tm="100000">
                                          <p:val>
                                            <p:strVal val="#ppt_h"/>
                                          </p:val>
                                        </p:tav>
                                      </p:tavLst>
                                    </p:anim>
                                  </p:childTnLst>
                                </p:cTn>
                              </p:par>
                              <p:par>
                                <p:cTn id="113" presetID="23" presetClass="entr" presetSubtype="16" fill="hold" nodeType="withEffect">
                                  <p:stCondLst>
                                    <p:cond delay="0"/>
                                  </p:stCondLst>
                                  <p:childTnLst>
                                    <p:set>
                                      <p:cBhvr>
                                        <p:cTn id="114" dur="1" fill="hold">
                                          <p:stCondLst>
                                            <p:cond delay="0"/>
                                          </p:stCondLst>
                                        </p:cTn>
                                        <p:tgtEl>
                                          <p:spTgt spid="269"/>
                                        </p:tgtEl>
                                        <p:attrNameLst>
                                          <p:attrName>style.visibility</p:attrName>
                                        </p:attrNameLst>
                                      </p:cBhvr>
                                      <p:to>
                                        <p:strVal val="visible"/>
                                      </p:to>
                                    </p:set>
                                    <p:anim calcmode="lin" valueType="num">
                                      <p:cBhvr additive="base">
                                        <p:cTn id="115" dur="500"/>
                                        <p:tgtEl>
                                          <p:spTgt spid="269"/>
                                        </p:tgtEl>
                                        <p:attrNameLst>
                                          <p:attrName>ppt_w</p:attrName>
                                        </p:attrNameLst>
                                      </p:cBhvr>
                                      <p:tavLst>
                                        <p:tav tm="0">
                                          <p:val>
                                            <p:strVal val="0"/>
                                          </p:val>
                                        </p:tav>
                                        <p:tav tm="100000">
                                          <p:val>
                                            <p:strVal val="#ppt_w"/>
                                          </p:val>
                                        </p:tav>
                                      </p:tavLst>
                                    </p:anim>
                                    <p:anim calcmode="lin" valueType="num">
                                      <p:cBhvr additive="base">
                                        <p:cTn id="116" dur="500"/>
                                        <p:tgtEl>
                                          <p:spTgt spid="269"/>
                                        </p:tgtEl>
                                        <p:attrNameLst>
                                          <p:attrName>ppt_h</p:attrName>
                                        </p:attrNameLst>
                                      </p:cBhvr>
                                      <p:tavLst>
                                        <p:tav tm="0">
                                          <p:val>
                                            <p:strVal val="0"/>
                                          </p:val>
                                        </p:tav>
                                        <p:tav tm="100000">
                                          <p:val>
                                            <p:strVal val="#ppt_h"/>
                                          </p:val>
                                        </p:tav>
                                      </p:tavLst>
                                    </p:anim>
                                  </p:childTnLst>
                                </p:cTn>
                              </p:par>
                              <p:par>
                                <p:cTn id="117" presetID="23" presetClass="entr" presetSubtype="16" fill="hold" nodeType="withEffect">
                                  <p:stCondLst>
                                    <p:cond delay="0"/>
                                  </p:stCondLst>
                                  <p:childTnLst>
                                    <p:set>
                                      <p:cBhvr>
                                        <p:cTn id="118" dur="1" fill="hold">
                                          <p:stCondLst>
                                            <p:cond delay="0"/>
                                          </p:stCondLst>
                                        </p:cTn>
                                        <p:tgtEl>
                                          <p:spTgt spid="270"/>
                                        </p:tgtEl>
                                        <p:attrNameLst>
                                          <p:attrName>style.visibility</p:attrName>
                                        </p:attrNameLst>
                                      </p:cBhvr>
                                      <p:to>
                                        <p:strVal val="visible"/>
                                      </p:to>
                                    </p:set>
                                    <p:anim calcmode="lin" valueType="num">
                                      <p:cBhvr additive="base">
                                        <p:cTn id="119" dur="500"/>
                                        <p:tgtEl>
                                          <p:spTgt spid="270"/>
                                        </p:tgtEl>
                                        <p:attrNameLst>
                                          <p:attrName>ppt_w</p:attrName>
                                        </p:attrNameLst>
                                      </p:cBhvr>
                                      <p:tavLst>
                                        <p:tav tm="0">
                                          <p:val>
                                            <p:strVal val="0"/>
                                          </p:val>
                                        </p:tav>
                                        <p:tav tm="100000">
                                          <p:val>
                                            <p:strVal val="#ppt_w"/>
                                          </p:val>
                                        </p:tav>
                                      </p:tavLst>
                                    </p:anim>
                                    <p:anim calcmode="lin" valueType="num">
                                      <p:cBhvr additive="base">
                                        <p:cTn id="120" dur="500"/>
                                        <p:tgtEl>
                                          <p:spTgt spid="270"/>
                                        </p:tgtEl>
                                        <p:attrNameLst>
                                          <p:attrName>ppt_h</p:attrName>
                                        </p:attrNameLst>
                                      </p:cBhvr>
                                      <p:tavLst>
                                        <p:tav tm="0">
                                          <p:val>
                                            <p:strVal val="0"/>
                                          </p:val>
                                        </p:tav>
                                        <p:tav tm="100000">
                                          <p:val>
                                            <p:strVal val="#ppt_h"/>
                                          </p:val>
                                        </p:tav>
                                      </p:tavLst>
                                    </p:anim>
                                  </p:childTnLst>
                                </p:cTn>
                              </p:par>
                              <p:par>
                                <p:cTn id="121" presetID="23" presetClass="entr" presetSubtype="16" fill="hold" nodeType="withEffect">
                                  <p:stCondLst>
                                    <p:cond delay="0"/>
                                  </p:stCondLst>
                                  <p:childTnLst>
                                    <p:set>
                                      <p:cBhvr>
                                        <p:cTn id="122" dur="1" fill="hold">
                                          <p:stCondLst>
                                            <p:cond delay="0"/>
                                          </p:stCondLst>
                                        </p:cTn>
                                        <p:tgtEl>
                                          <p:spTgt spid="271"/>
                                        </p:tgtEl>
                                        <p:attrNameLst>
                                          <p:attrName>style.visibility</p:attrName>
                                        </p:attrNameLst>
                                      </p:cBhvr>
                                      <p:to>
                                        <p:strVal val="visible"/>
                                      </p:to>
                                    </p:set>
                                    <p:anim calcmode="lin" valueType="num">
                                      <p:cBhvr additive="base">
                                        <p:cTn id="123" dur="500"/>
                                        <p:tgtEl>
                                          <p:spTgt spid="271"/>
                                        </p:tgtEl>
                                        <p:attrNameLst>
                                          <p:attrName>ppt_w</p:attrName>
                                        </p:attrNameLst>
                                      </p:cBhvr>
                                      <p:tavLst>
                                        <p:tav tm="0">
                                          <p:val>
                                            <p:strVal val="0"/>
                                          </p:val>
                                        </p:tav>
                                        <p:tav tm="100000">
                                          <p:val>
                                            <p:strVal val="#ppt_w"/>
                                          </p:val>
                                        </p:tav>
                                      </p:tavLst>
                                    </p:anim>
                                    <p:anim calcmode="lin" valueType="num">
                                      <p:cBhvr additive="base">
                                        <p:cTn id="124" dur="500"/>
                                        <p:tgtEl>
                                          <p:spTgt spid="2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72"/>
        <p:cNvGrpSpPr/>
        <p:nvPr/>
      </p:nvGrpSpPr>
      <p:grpSpPr>
        <a:xfrm>
          <a:off x="0" y="0"/>
          <a:ext cx="0" cy="0"/>
          <a:chOff x="0" y="0"/>
          <a:chExt cx="0" cy="0"/>
        </a:xfrm>
      </p:grpSpPr>
      <p:sp>
        <p:nvSpPr>
          <p:cNvPr id="273" name="Google Shape;273;p21"/>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21"/>
          <p:cNvSpPr/>
          <p:nvPr/>
        </p:nvSpPr>
        <p:spPr>
          <a:xfrm>
            <a:off x="11408938" y="381349"/>
            <a:ext cx="468000" cy="4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p:txBody>
      </p:sp>
      <p:sp>
        <p:nvSpPr>
          <p:cNvPr id="276" name="Google Shape;276;p21"/>
          <p:cNvSpPr txBox="1">
            <a:spLocks noGrp="1"/>
          </p:cNvSpPr>
          <p:nvPr>
            <p:ph type="sldNum" idx="12"/>
          </p:nvPr>
        </p:nvSpPr>
        <p:spPr>
          <a:xfrm>
            <a:off x="11391197" y="432787"/>
            <a:ext cx="50348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Open Sans"/>
                <a:ea typeface="Open Sans"/>
                <a:cs typeface="Open Sans"/>
                <a:sym typeface="Open Sans"/>
              </a:defRPr>
            </a:lvl1pPr>
            <a:lvl2pPr marL="0" lvl="1" indent="0" algn="ctr">
              <a:spcBef>
                <a:spcPts val="0"/>
              </a:spcBef>
              <a:buNone/>
              <a:defRPr sz="1400" b="1">
                <a:solidFill>
                  <a:schemeClr val="lt1"/>
                </a:solidFill>
                <a:latin typeface="Open Sans"/>
                <a:ea typeface="Open Sans"/>
                <a:cs typeface="Open Sans"/>
                <a:sym typeface="Open Sans"/>
              </a:defRPr>
            </a:lvl2pPr>
            <a:lvl3pPr marL="0" lvl="2" indent="0" algn="ctr">
              <a:spcBef>
                <a:spcPts val="0"/>
              </a:spcBef>
              <a:buNone/>
              <a:defRPr sz="1400" b="1">
                <a:solidFill>
                  <a:schemeClr val="lt1"/>
                </a:solidFill>
                <a:latin typeface="Open Sans"/>
                <a:ea typeface="Open Sans"/>
                <a:cs typeface="Open Sans"/>
                <a:sym typeface="Open Sans"/>
              </a:defRPr>
            </a:lvl3pPr>
            <a:lvl4pPr marL="0" lvl="3" indent="0" algn="ctr">
              <a:spcBef>
                <a:spcPts val="0"/>
              </a:spcBef>
              <a:buNone/>
              <a:defRPr sz="1400" b="1">
                <a:solidFill>
                  <a:schemeClr val="lt1"/>
                </a:solidFill>
                <a:latin typeface="Open Sans"/>
                <a:ea typeface="Open Sans"/>
                <a:cs typeface="Open Sans"/>
                <a:sym typeface="Open Sans"/>
              </a:defRPr>
            </a:lvl4pPr>
            <a:lvl5pPr marL="0" lvl="4" indent="0" algn="ctr">
              <a:spcBef>
                <a:spcPts val="0"/>
              </a:spcBef>
              <a:buNone/>
              <a:defRPr sz="1400" b="1">
                <a:solidFill>
                  <a:schemeClr val="lt1"/>
                </a:solidFill>
                <a:latin typeface="Open Sans"/>
                <a:ea typeface="Open Sans"/>
                <a:cs typeface="Open Sans"/>
                <a:sym typeface="Open Sans"/>
              </a:defRPr>
            </a:lvl5pPr>
            <a:lvl6pPr marL="0" lvl="5" indent="0" algn="ctr">
              <a:spcBef>
                <a:spcPts val="0"/>
              </a:spcBef>
              <a:buNone/>
              <a:defRPr sz="1400" b="1">
                <a:solidFill>
                  <a:schemeClr val="lt1"/>
                </a:solidFill>
                <a:latin typeface="Open Sans"/>
                <a:ea typeface="Open Sans"/>
                <a:cs typeface="Open Sans"/>
                <a:sym typeface="Open Sans"/>
              </a:defRPr>
            </a:lvl6pPr>
            <a:lvl7pPr marL="0" lvl="6" indent="0" algn="ctr">
              <a:spcBef>
                <a:spcPts val="0"/>
              </a:spcBef>
              <a:buNone/>
              <a:defRPr sz="1400" b="1">
                <a:solidFill>
                  <a:schemeClr val="lt1"/>
                </a:solidFill>
                <a:latin typeface="Open Sans"/>
                <a:ea typeface="Open Sans"/>
                <a:cs typeface="Open Sans"/>
                <a:sym typeface="Open Sans"/>
              </a:defRPr>
            </a:lvl7pPr>
            <a:lvl8pPr marL="0" lvl="7" indent="0" algn="ctr">
              <a:spcBef>
                <a:spcPts val="0"/>
              </a:spcBef>
              <a:buNone/>
              <a:defRPr sz="1400" b="1">
                <a:solidFill>
                  <a:schemeClr val="lt1"/>
                </a:solidFill>
                <a:latin typeface="Open Sans"/>
                <a:ea typeface="Open Sans"/>
                <a:cs typeface="Open Sans"/>
                <a:sym typeface="Open Sans"/>
              </a:defRPr>
            </a:lvl8pPr>
            <a:lvl9pPr marL="0" lvl="8" indent="0" algn="ctr">
              <a:spcBef>
                <a:spcPts val="0"/>
              </a:spcBef>
              <a:buNone/>
              <a:defRPr sz="1400" b="1">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277" name="Google Shape;277;p21"/>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78" name="Google Shape;278;p21"/>
          <p:cNvGrpSpPr/>
          <p:nvPr/>
        </p:nvGrpSpPr>
        <p:grpSpPr>
          <a:xfrm>
            <a:off x="338952" y="6409324"/>
            <a:ext cx="224082" cy="221156"/>
            <a:chOff x="4328868" y="5502988"/>
            <a:chExt cx="500307" cy="493774"/>
          </a:xfrm>
        </p:grpSpPr>
        <p:sp>
          <p:nvSpPr>
            <p:cNvPr id="279" name="Google Shape;279;p21">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80" name="Google Shape;280;p21">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281" name="Google Shape;281;p21"/>
          <p:cNvGrpSpPr/>
          <p:nvPr/>
        </p:nvGrpSpPr>
        <p:grpSpPr>
          <a:xfrm flipH="1">
            <a:off x="11637433" y="6409324"/>
            <a:ext cx="224082" cy="221156"/>
            <a:chOff x="4328868" y="5502988"/>
            <a:chExt cx="500307" cy="493774"/>
          </a:xfrm>
        </p:grpSpPr>
        <p:sp>
          <p:nvSpPr>
            <p:cNvPr id="282" name="Google Shape;282;p21">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83" name="Google Shape;283;p21">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grpSp>
        <p:nvGrpSpPr>
          <p:cNvPr id="284" name="Google Shape;284;p21"/>
          <p:cNvGrpSpPr/>
          <p:nvPr/>
        </p:nvGrpSpPr>
        <p:grpSpPr>
          <a:xfrm>
            <a:off x="0" y="6824981"/>
            <a:ext cx="12192000" cy="45719"/>
            <a:chOff x="0" y="6756401"/>
            <a:chExt cx="12192000" cy="114300"/>
          </a:xfrm>
        </p:grpSpPr>
        <p:sp>
          <p:nvSpPr>
            <p:cNvPr id="285" name="Google Shape;285;p2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86" name="Google Shape;286;p2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87" name="Google Shape;287;p2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88" name="Google Shape;288;p2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89" name="Google Shape;289;p2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290" name="Google Shape;290;p21"/>
          <p:cNvGrpSpPr/>
          <p:nvPr/>
        </p:nvGrpSpPr>
        <p:grpSpPr>
          <a:xfrm>
            <a:off x="0" y="0"/>
            <a:ext cx="12192000" cy="45719"/>
            <a:chOff x="0" y="6756401"/>
            <a:chExt cx="12192000" cy="114300"/>
          </a:xfrm>
        </p:grpSpPr>
        <p:sp>
          <p:nvSpPr>
            <p:cNvPr id="291" name="Google Shape;291;p2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2" name="Google Shape;292;p2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2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2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2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96" name="Google Shape;296;p21"/>
          <p:cNvSpPr>
            <a:spLocks noGrp="1"/>
          </p:cNvSpPr>
          <p:nvPr>
            <p:ph type="pic" idx="2"/>
          </p:nvPr>
        </p:nvSpPr>
        <p:spPr>
          <a:xfrm>
            <a:off x="1457325" y="2028825"/>
            <a:ext cx="5676900" cy="36766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7">
                                            <p:txEl>
                                              <p:pRg st="0" end="0"/>
                                            </p:txEl>
                                          </p:spTgt>
                                        </p:tgtEl>
                                        <p:attrNameLst>
                                          <p:attrName>style.visibility</p:attrName>
                                        </p:attrNameLst>
                                      </p:cBhvr>
                                      <p:to>
                                        <p:strVal val="visible"/>
                                      </p:to>
                                    </p:set>
                                    <p:animEffect transition="in" filter="fade">
                                      <p:cBhvr>
                                        <p:cTn id="11" dur="500"/>
                                        <p:tgtEl>
                                          <p:spTgt spid="27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7">
                                            <p:txEl>
                                              <p:pRg st="1" end="1"/>
                                            </p:txEl>
                                          </p:spTgt>
                                        </p:tgtEl>
                                        <p:attrNameLst>
                                          <p:attrName>style.visibility</p:attrName>
                                        </p:attrNameLst>
                                      </p:cBhvr>
                                      <p:to>
                                        <p:strVal val="visible"/>
                                      </p:to>
                                    </p:set>
                                    <p:animEffect transition="in" filter="fade">
                                      <p:cBhvr>
                                        <p:cTn id="15" dur="500"/>
                                        <p:tgtEl>
                                          <p:spTgt spid="27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7">
                                            <p:txEl>
                                              <p:pRg st="2" end="2"/>
                                            </p:txEl>
                                          </p:spTgt>
                                        </p:tgtEl>
                                        <p:attrNameLst>
                                          <p:attrName>style.visibility</p:attrName>
                                        </p:attrNameLst>
                                      </p:cBhvr>
                                      <p:to>
                                        <p:strVal val="visible"/>
                                      </p:to>
                                    </p:set>
                                    <p:animEffect transition="in" filter="fade">
                                      <p:cBhvr>
                                        <p:cTn id="19" dur="500"/>
                                        <p:tgtEl>
                                          <p:spTgt spid="27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7">
                                            <p:txEl>
                                              <p:pRg st="3" end="3"/>
                                            </p:txEl>
                                          </p:spTgt>
                                        </p:tgtEl>
                                        <p:attrNameLst>
                                          <p:attrName>style.visibility</p:attrName>
                                        </p:attrNameLst>
                                      </p:cBhvr>
                                      <p:to>
                                        <p:strVal val="visible"/>
                                      </p:to>
                                    </p:set>
                                    <p:animEffect transition="in" filter="fade">
                                      <p:cBhvr>
                                        <p:cTn id="23" dur="500"/>
                                        <p:tgtEl>
                                          <p:spTgt spid="27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7">
                                            <p:txEl>
                                              <p:pRg st="4" end="4"/>
                                            </p:txEl>
                                          </p:spTgt>
                                        </p:tgtEl>
                                        <p:attrNameLst>
                                          <p:attrName>style.visibility</p:attrName>
                                        </p:attrNameLst>
                                      </p:cBhvr>
                                      <p:to>
                                        <p:strVal val="visible"/>
                                      </p:to>
                                    </p:set>
                                    <p:animEffect transition="in" filter="fade">
                                      <p:cBhvr>
                                        <p:cTn id="27" dur="500"/>
                                        <p:tgtEl>
                                          <p:spTgt spid="27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7">
                                            <p:txEl>
                                              <p:pRg st="5" end="5"/>
                                            </p:txEl>
                                          </p:spTgt>
                                        </p:tgtEl>
                                        <p:attrNameLst>
                                          <p:attrName>style.visibility</p:attrName>
                                        </p:attrNameLst>
                                      </p:cBhvr>
                                      <p:to>
                                        <p:strVal val="visible"/>
                                      </p:to>
                                    </p:set>
                                    <p:animEffect transition="in" filter="fade">
                                      <p:cBhvr>
                                        <p:cTn id="31" dur="500"/>
                                        <p:tgtEl>
                                          <p:spTgt spid="27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7">
                                            <p:txEl>
                                              <p:pRg st="6" end="6"/>
                                            </p:txEl>
                                          </p:spTgt>
                                        </p:tgtEl>
                                        <p:attrNameLst>
                                          <p:attrName>style.visibility</p:attrName>
                                        </p:attrNameLst>
                                      </p:cBhvr>
                                      <p:to>
                                        <p:strVal val="visible"/>
                                      </p:to>
                                    </p:set>
                                    <p:animEffect transition="in" filter="fade">
                                      <p:cBhvr>
                                        <p:cTn id="35" dur="500"/>
                                        <p:tgtEl>
                                          <p:spTgt spid="27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7">
                                            <p:txEl>
                                              <p:pRg st="7" end="7"/>
                                            </p:txEl>
                                          </p:spTgt>
                                        </p:tgtEl>
                                        <p:attrNameLst>
                                          <p:attrName>style.visibility</p:attrName>
                                        </p:attrNameLst>
                                      </p:cBhvr>
                                      <p:to>
                                        <p:strVal val="visible"/>
                                      </p:to>
                                    </p:set>
                                    <p:animEffect transition="in" filter="fade">
                                      <p:cBhvr>
                                        <p:cTn id="39" dur="500"/>
                                        <p:tgtEl>
                                          <p:spTgt spid="27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7">
                                            <p:txEl>
                                              <p:pRg st="8" end="8"/>
                                            </p:txEl>
                                          </p:spTgt>
                                        </p:tgtEl>
                                        <p:attrNameLst>
                                          <p:attrName>style.visibility</p:attrName>
                                        </p:attrNameLst>
                                      </p:cBhvr>
                                      <p:to>
                                        <p:strVal val="visible"/>
                                      </p:to>
                                    </p:set>
                                    <p:animEffect transition="in" filter="fade">
                                      <p:cBhvr>
                                        <p:cTn id="43" dur="500"/>
                                        <p:tgtEl>
                                          <p:spTgt spid="27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r>
              <a:rPr lang="en-US" dirty="0"/>
              <a:t>Main Heading</a:t>
            </a:r>
          </a:p>
          <a:p>
            <a:pPr lvl="1"/>
            <a:r>
              <a:rPr lang="en-US" dirty="0"/>
              <a:t>Sub heading</a:t>
            </a:r>
          </a:p>
          <a:p>
            <a:pPr lvl="2"/>
            <a:r>
              <a:rPr lang="en-US" dirty="0"/>
              <a:t>Sub Sub heading</a:t>
            </a:r>
          </a:p>
          <a:p>
            <a:pPr lvl="1"/>
            <a:endParaRPr dirty="0"/>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708"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12" r:id="rId5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
          <p:cNvSpPr txBox="1">
            <a:spLocks noGrp="1"/>
          </p:cNvSpPr>
          <p:nvPr>
            <p:ph type="ctrTitle"/>
          </p:nvPr>
        </p:nvSpPr>
        <p:spPr>
          <a:xfrm>
            <a:off x="739739" y="2748438"/>
            <a:ext cx="10685123" cy="80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Lato"/>
              <a:buNone/>
            </a:pPr>
            <a:r>
              <a:rPr lang="en-US" sz="5400" b="1" dirty="0"/>
              <a:t>Docker Build</a:t>
            </a:r>
            <a:endParaRPr b="1" dirty="0"/>
          </a:p>
        </p:txBody>
      </p:sp>
      <p:sp>
        <p:nvSpPr>
          <p:cNvPr id="1545" name="Google Shape;1545;p1"/>
          <p:cNvSpPr/>
          <p:nvPr/>
        </p:nvSpPr>
        <p:spPr>
          <a:xfrm>
            <a:off x="5558145" y="3745935"/>
            <a:ext cx="177500" cy="1775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546" name="Google Shape;1546;p1"/>
          <p:cNvSpPr/>
          <p:nvPr/>
        </p:nvSpPr>
        <p:spPr>
          <a:xfrm>
            <a:off x="5782140" y="3745935"/>
            <a:ext cx="177500" cy="17750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547" name="Google Shape;1547;p1"/>
          <p:cNvSpPr/>
          <p:nvPr/>
        </p:nvSpPr>
        <p:spPr>
          <a:xfrm>
            <a:off x="6006135" y="3745935"/>
            <a:ext cx="177500" cy="1775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548" name="Google Shape;1548;p1"/>
          <p:cNvSpPr/>
          <p:nvPr/>
        </p:nvSpPr>
        <p:spPr>
          <a:xfrm>
            <a:off x="6228604" y="3745935"/>
            <a:ext cx="177500" cy="17750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549" name="Google Shape;1549;p1"/>
          <p:cNvSpPr/>
          <p:nvPr/>
        </p:nvSpPr>
        <p:spPr>
          <a:xfrm>
            <a:off x="6453724" y="3745935"/>
            <a:ext cx="177500" cy="17750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0" name="Google Shape;1544;p1">
            <a:extLst>
              <a:ext uri="{FF2B5EF4-FFF2-40B4-BE49-F238E27FC236}">
                <a16:creationId xmlns:a16="http://schemas.microsoft.com/office/drawing/2014/main" id="{B3D5E130-A856-B64E-A6F1-D378B77AC7A3}"/>
              </a:ext>
            </a:extLst>
          </p:cNvPr>
          <p:cNvSpPr txBox="1"/>
          <p:nvPr/>
        </p:nvSpPr>
        <p:spPr>
          <a:xfrm>
            <a:off x="4577034" y="3393014"/>
            <a:ext cx="3035300" cy="31584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2"/>
              </a:buClr>
              <a:buSzPts val="1400"/>
              <a:buFont typeface="Lato"/>
              <a:buNone/>
            </a:pPr>
            <a:r>
              <a:rPr lang="en-US" dirty="0">
                <a:solidFill>
                  <a:schemeClr val="lt2"/>
                </a:solidFill>
                <a:latin typeface="Lato"/>
                <a:ea typeface="Lato"/>
                <a:cs typeface="Lato"/>
                <a:sym typeface="Lato"/>
              </a:rPr>
              <a:t>Docker</a:t>
            </a:r>
          </a:p>
        </p:txBody>
      </p:sp>
      <p:pic>
        <p:nvPicPr>
          <p:cNvPr id="11" name="Picture 10">
            <a:extLst>
              <a:ext uri="{FF2B5EF4-FFF2-40B4-BE49-F238E27FC236}">
                <a16:creationId xmlns:a16="http://schemas.microsoft.com/office/drawing/2014/main" id="{02628790-378C-A144-BD44-B66465DB8D04}"/>
              </a:ext>
            </a:extLst>
          </p:cNvPr>
          <p:cNvPicPr>
            <a:picLocks noChangeAspect="1"/>
          </p:cNvPicPr>
          <p:nvPr/>
        </p:nvPicPr>
        <p:blipFill>
          <a:blip r:embed="rId3"/>
          <a:stretch>
            <a:fillRect/>
          </a:stretch>
        </p:blipFill>
        <p:spPr>
          <a:xfrm>
            <a:off x="5272154" y="650443"/>
            <a:ext cx="1912900" cy="1606836"/>
          </a:xfrm>
          <a:prstGeom prst="rect">
            <a:avLst/>
          </a:prstGeom>
        </p:spPr>
      </p:pic>
    </p:spTree>
    <p:extLst>
      <p:ext uri="{BB962C8B-B14F-4D97-AF65-F5344CB8AC3E}">
        <p14:creationId xmlns:p14="http://schemas.microsoft.com/office/powerpoint/2010/main" val="42025763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49"/>
                                        </p:tgtEl>
                                        <p:attrNameLst>
                                          <p:attrName>style.visibility</p:attrName>
                                        </p:attrNameLst>
                                      </p:cBhvr>
                                      <p:to>
                                        <p:strVal val="visible"/>
                                      </p:to>
                                    </p:set>
                                    <p:anim calcmode="lin" valueType="num">
                                      <p:cBhvr additive="base">
                                        <p:cTn id="7" dur="750"/>
                                        <p:tgtEl>
                                          <p:spTgt spid="154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250"/>
                                  </p:stCondLst>
                                  <p:childTnLst>
                                    <p:set>
                                      <p:cBhvr>
                                        <p:cTn id="9" dur="1" fill="hold">
                                          <p:stCondLst>
                                            <p:cond delay="0"/>
                                          </p:stCondLst>
                                        </p:cTn>
                                        <p:tgtEl>
                                          <p:spTgt spid="1548"/>
                                        </p:tgtEl>
                                        <p:attrNameLst>
                                          <p:attrName>style.visibility</p:attrName>
                                        </p:attrNameLst>
                                      </p:cBhvr>
                                      <p:to>
                                        <p:strVal val="visible"/>
                                      </p:to>
                                    </p:set>
                                    <p:anim calcmode="lin" valueType="num">
                                      <p:cBhvr additive="base">
                                        <p:cTn id="10" dur="750"/>
                                        <p:tgtEl>
                                          <p:spTgt spid="154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500"/>
                                  </p:stCondLst>
                                  <p:childTnLst>
                                    <p:set>
                                      <p:cBhvr>
                                        <p:cTn id="12" dur="1" fill="hold">
                                          <p:stCondLst>
                                            <p:cond delay="0"/>
                                          </p:stCondLst>
                                        </p:cTn>
                                        <p:tgtEl>
                                          <p:spTgt spid="1547"/>
                                        </p:tgtEl>
                                        <p:attrNameLst>
                                          <p:attrName>style.visibility</p:attrName>
                                        </p:attrNameLst>
                                      </p:cBhvr>
                                      <p:to>
                                        <p:strVal val="visible"/>
                                      </p:to>
                                    </p:set>
                                    <p:anim calcmode="lin" valueType="num">
                                      <p:cBhvr additive="base">
                                        <p:cTn id="13" dur="750"/>
                                        <p:tgtEl>
                                          <p:spTgt spid="154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750"/>
                                  </p:stCondLst>
                                  <p:childTnLst>
                                    <p:set>
                                      <p:cBhvr>
                                        <p:cTn id="15" dur="1" fill="hold">
                                          <p:stCondLst>
                                            <p:cond delay="0"/>
                                          </p:stCondLst>
                                        </p:cTn>
                                        <p:tgtEl>
                                          <p:spTgt spid="1546"/>
                                        </p:tgtEl>
                                        <p:attrNameLst>
                                          <p:attrName>style.visibility</p:attrName>
                                        </p:attrNameLst>
                                      </p:cBhvr>
                                      <p:to>
                                        <p:strVal val="visible"/>
                                      </p:to>
                                    </p:set>
                                    <p:anim calcmode="lin" valueType="num">
                                      <p:cBhvr additive="base">
                                        <p:cTn id="16" dur="750"/>
                                        <p:tgtEl>
                                          <p:spTgt spid="154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1000"/>
                                  </p:stCondLst>
                                  <p:childTnLst>
                                    <p:set>
                                      <p:cBhvr>
                                        <p:cTn id="18" dur="1" fill="hold">
                                          <p:stCondLst>
                                            <p:cond delay="0"/>
                                          </p:stCondLst>
                                        </p:cTn>
                                        <p:tgtEl>
                                          <p:spTgt spid="1545"/>
                                        </p:tgtEl>
                                        <p:attrNameLst>
                                          <p:attrName>style.visibility</p:attrName>
                                        </p:attrNameLst>
                                      </p:cBhvr>
                                      <p:to>
                                        <p:strVal val="visible"/>
                                      </p:to>
                                    </p:set>
                                    <p:anim calcmode="lin" valueType="num">
                                      <p:cBhvr additive="base">
                                        <p:cTn id="19" dur="750"/>
                                        <p:tgtEl>
                                          <p:spTgt spid="1545"/>
                                        </p:tgtEl>
                                        <p:attrNameLst>
                                          <p:attrName>ppt_x</p:attrName>
                                        </p:attrNameLst>
                                      </p:cBhvr>
                                      <p:tavLst>
                                        <p:tav tm="0">
                                          <p:val>
                                            <p:strVal val="#ppt_x-1"/>
                                          </p:val>
                                        </p:tav>
                                        <p:tav tm="100000">
                                          <p:val>
                                            <p:strVal val="#ppt_x"/>
                                          </p:val>
                                        </p:tav>
                                      </p:tavLst>
                                    </p:anim>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543"/>
                                        </p:tgtEl>
                                        <p:attrNameLst>
                                          <p:attrName>style.visibility</p:attrName>
                                        </p:attrNameLst>
                                      </p:cBhvr>
                                      <p:to>
                                        <p:strVal val="visible"/>
                                      </p:to>
                                    </p:set>
                                    <p:animEffect transition="in" filter="fade">
                                      <p:cBhvr>
                                        <p:cTn id="23" dur="500"/>
                                        <p:tgtEl>
                                          <p:spTgt spid="1543"/>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E7D7B-D653-6245-9480-661505471DA5}"/>
              </a:ext>
            </a:extLst>
          </p:cNvPr>
          <p:cNvSpPr>
            <a:spLocks noGrp="1"/>
          </p:cNvSpPr>
          <p:nvPr>
            <p:ph type="body" sz="quarter" idx="12"/>
          </p:nvPr>
        </p:nvSpPr>
        <p:spPr>
          <a:xfrm>
            <a:off x="845762" y="1794194"/>
            <a:ext cx="5057327" cy="4086842"/>
          </a:xfrm>
        </p:spPr>
        <p:txBody>
          <a:bodyPr>
            <a:normAutofit fontScale="92500" lnSpcReduction="10000"/>
          </a:bodyPr>
          <a:lstStyle/>
          <a:p>
            <a:r>
              <a:rPr lang="en-IN" dirty="0"/>
              <a:t>When a container is launched from an image, Docker mounts a read-write filesystem on top of any layers below. </a:t>
            </a:r>
          </a:p>
          <a:p>
            <a:r>
              <a:rPr lang="en-IN" dirty="0"/>
              <a:t>This is where whatever processes we want our Docker container to run will execute.</a:t>
            </a:r>
          </a:p>
          <a:p>
            <a:r>
              <a:rPr lang="en-IN" dirty="0"/>
              <a:t>As changes occur, they are applied to this layer; for example, if you want to change a file, then that file will be copied from the read-only layer below into the read-write layer. </a:t>
            </a:r>
          </a:p>
          <a:p>
            <a:r>
              <a:rPr lang="en-IN" dirty="0"/>
              <a:t>The read-only version of the file will still exist but is now hidden underneath the copy.</a:t>
            </a:r>
            <a:endParaRPr lang="en-US" dirty="0"/>
          </a:p>
        </p:txBody>
      </p:sp>
      <p:sp>
        <p:nvSpPr>
          <p:cNvPr id="3" name="Title 2">
            <a:extLst>
              <a:ext uri="{FF2B5EF4-FFF2-40B4-BE49-F238E27FC236}">
                <a16:creationId xmlns:a16="http://schemas.microsoft.com/office/drawing/2014/main" id="{C0F713B9-9840-594A-AD9F-B82C19039CA0}"/>
              </a:ext>
            </a:extLst>
          </p:cNvPr>
          <p:cNvSpPr>
            <a:spLocks noGrp="1"/>
          </p:cNvSpPr>
          <p:nvPr>
            <p:ph type="title"/>
          </p:nvPr>
        </p:nvSpPr>
        <p:spPr/>
        <p:txBody>
          <a:bodyPr>
            <a:normAutofit/>
          </a:bodyPr>
          <a:lstStyle/>
          <a:p>
            <a:r>
              <a:rPr lang="en-US" sz="3600" dirty="0">
                <a:latin typeface="Open Sans"/>
                <a:ea typeface="Open Sans"/>
                <a:cs typeface="Open Sans"/>
              </a:rPr>
              <a:t>Copy on write</a:t>
            </a:r>
          </a:p>
        </p:txBody>
      </p:sp>
      <p:sp>
        <p:nvSpPr>
          <p:cNvPr id="4" name="Text Placeholder 3">
            <a:extLst>
              <a:ext uri="{FF2B5EF4-FFF2-40B4-BE49-F238E27FC236}">
                <a16:creationId xmlns:a16="http://schemas.microsoft.com/office/drawing/2014/main" id="{F95D21FD-111C-6143-A967-0FA23F6509FF}"/>
              </a:ext>
            </a:extLst>
          </p:cNvPr>
          <p:cNvSpPr>
            <a:spLocks noGrp="1"/>
          </p:cNvSpPr>
          <p:nvPr>
            <p:ph type="body" idx="1"/>
          </p:nvPr>
        </p:nvSpPr>
        <p:spPr/>
        <p:txBody>
          <a:bodyPr>
            <a:normAutofit fontScale="62500" lnSpcReduction="20000"/>
          </a:bodyPr>
          <a:lstStyle/>
          <a:p>
            <a:endParaRPr lang="en-US"/>
          </a:p>
        </p:txBody>
      </p:sp>
      <p:pic>
        <p:nvPicPr>
          <p:cNvPr id="5" name="Picture 4">
            <a:extLst>
              <a:ext uri="{FF2B5EF4-FFF2-40B4-BE49-F238E27FC236}">
                <a16:creationId xmlns:a16="http://schemas.microsoft.com/office/drawing/2014/main" id="{03A2A7D4-6DF4-0648-8D88-783CCC535D5D}"/>
              </a:ext>
            </a:extLst>
          </p:cNvPr>
          <p:cNvPicPr>
            <a:picLocks noChangeAspect="1"/>
          </p:cNvPicPr>
          <p:nvPr/>
        </p:nvPicPr>
        <p:blipFill>
          <a:blip r:embed="rId2"/>
          <a:stretch>
            <a:fillRect/>
          </a:stretch>
        </p:blipFill>
        <p:spPr>
          <a:xfrm>
            <a:off x="6461722" y="2005921"/>
            <a:ext cx="4884516" cy="3663387"/>
          </a:xfrm>
          <a:prstGeom prst="rect">
            <a:avLst/>
          </a:prstGeom>
        </p:spPr>
      </p:pic>
    </p:spTree>
    <p:extLst>
      <p:ext uri="{BB962C8B-B14F-4D97-AF65-F5344CB8AC3E}">
        <p14:creationId xmlns:p14="http://schemas.microsoft.com/office/powerpoint/2010/main" val="37845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98239-A883-E746-8E49-0025EE43EB14}"/>
              </a:ext>
            </a:extLst>
          </p:cNvPr>
          <p:cNvSpPr>
            <a:spLocks noGrp="1"/>
          </p:cNvSpPr>
          <p:nvPr>
            <p:ph type="body" sz="quarter" idx="12"/>
          </p:nvPr>
        </p:nvSpPr>
        <p:spPr/>
        <p:txBody>
          <a:bodyPr/>
          <a:lstStyle/>
          <a:p>
            <a:r>
              <a:rPr lang="en-US" dirty="0">
                <a:solidFill>
                  <a:schemeClr val="accent1"/>
                </a:solidFill>
                <a:latin typeface="Consolas" panose="020B0609020204030204" pitchFamily="49" charset="0"/>
                <a:cs typeface="Consolas" panose="020B0609020204030204" pitchFamily="49" charset="0"/>
              </a:rPr>
              <a:t>docker image history &lt;</a:t>
            </a:r>
            <a:r>
              <a:rPr lang="en-US" dirty="0" err="1">
                <a:solidFill>
                  <a:schemeClr val="accent1"/>
                </a:solidFill>
                <a:latin typeface="Consolas" panose="020B0609020204030204" pitchFamily="49" charset="0"/>
                <a:cs typeface="Consolas" panose="020B0609020204030204" pitchFamily="49" charset="0"/>
              </a:rPr>
              <a:t>imageid</a:t>
            </a:r>
            <a:r>
              <a:rPr lang="en-US" dirty="0">
                <a:solidFill>
                  <a:schemeClr val="accent1"/>
                </a:solidFill>
                <a:latin typeface="Consolas" panose="020B0609020204030204" pitchFamily="49" charset="0"/>
                <a:cs typeface="Consolas" panose="020B0609020204030204" pitchFamily="49" charset="0"/>
              </a:rPr>
              <a:t>&gt;</a:t>
            </a:r>
          </a:p>
          <a:p>
            <a:r>
              <a:rPr lang="en-US" dirty="0">
                <a:solidFill>
                  <a:schemeClr val="accent1"/>
                </a:solidFill>
                <a:latin typeface="Consolas" panose="020B0609020204030204" pitchFamily="49" charset="0"/>
                <a:cs typeface="Consolas" panose="020B0609020204030204" pitchFamily="49" charset="0"/>
              </a:rPr>
              <a:t>docker image inspect &lt;</a:t>
            </a:r>
            <a:r>
              <a:rPr lang="en-US" dirty="0" err="1">
                <a:solidFill>
                  <a:schemeClr val="accent1"/>
                </a:solidFill>
                <a:latin typeface="Consolas" panose="020B0609020204030204" pitchFamily="49" charset="0"/>
                <a:cs typeface="Consolas" panose="020B0609020204030204" pitchFamily="49" charset="0"/>
              </a:rPr>
              <a:t>imageid</a:t>
            </a:r>
            <a:r>
              <a:rPr lang="en-US" dirty="0">
                <a:solidFill>
                  <a:schemeClr val="accent1"/>
                </a:solidFill>
                <a:latin typeface="Consolas" panose="020B0609020204030204" pitchFamily="49" charset="0"/>
                <a:cs typeface="Consolas" panose="020B0609020204030204" pitchFamily="49" charset="0"/>
              </a:rPr>
              <a:t>&gt;</a:t>
            </a:r>
          </a:p>
        </p:txBody>
      </p:sp>
      <p:sp>
        <p:nvSpPr>
          <p:cNvPr id="3" name="Title 2">
            <a:extLst>
              <a:ext uri="{FF2B5EF4-FFF2-40B4-BE49-F238E27FC236}">
                <a16:creationId xmlns:a16="http://schemas.microsoft.com/office/drawing/2014/main" id="{7E000C4C-AFBA-674B-8571-FAA852CCEB7F}"/>
              </a:ext>
            </a:extLst>
          </p:cNvPr>
          <p:cNvSpPr>
            <a:spLocks noGrp="1"/>
          </p:cNvSpPr>
          <p:nvPr>
            <p:ph type="title"/>
          </p:nvPr>
        </p:nvSpPr>
        <p:spPr/>
        <p:txBody>
          <a:bodyPr>
            <a:normAutofit/>
          </a:bodyPr>
          <a:lstStyle/>
          <a:p>
            <a:r>
              <a:rPr lang="en-US" sz="3600" dirty="0">
                <a:latin typeface="Open Sans"/>
                <a:ea typeface="Open Sans"/>
                <a:cs typeface="Open Sans"/>
                <a:sym typeface="Open Sans"/>
              </a:rPr>
              <a:t>History &amp; Inspect commands</a:t>
            </a:r>
          </a:p>
        </p:txBody>
      </p:sp>
      <p:sp>
        <p:nvSpPr>
          <p:cNvPr id="4" name="Text Placeholder 3">
            <a:extLst>
              <a:ext uri="{FF2B5EF4-FFF2-40B4-BE49-F238E27FC236}">
                <a16:creationId xmlns:a16="http://schemas.microsoft.com/office/drawing/2014/main" id="{B0AD53B4-F2ED-2E40-AC94-26E577DEF6AD}"/>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2882079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0C0DE5-D98A-6842-8492-1CF3B29986A6}"/>
              </a:ext>
            </a:extLst>
          </p:cNvPr>
          <p:cNvSpPr>
            <a:spLocks noGrp="1"/>
          </p:cNvSpPr>
          <p:nvPr>
            <p:ph type="body" sz="quarter" idx="12"/>
          </p:nvPr>
        </p:nvSpPr>
        <p:spPr/>
        <p:txBody>
          <a:bodyPr/>
          <a:lstStyle/>
          <a:p>
            <a:r>
              <a:rPr lang="en-US" sz="1865" dirty="0">
                <a:latin typeface="Tahoma"/>
                <a:ea typeface="Tahoma"/>
                <a:cs typeface="Tahoma"/>
                <a:sym typeface="Tahoma"/>
              </a:rPr>
              <a:t>The </a:t>
            </a:r>
            <a:r>
              <a:rPr lang="en-US" sz="1865" dirty="0" err="1">
                <a:latin typeface="Courier New" panose="02070309020205020404" pitchFamily="49" charset="0"/>
                <a:ea typeface="Tahoma"/>
                <a:cs typeface="Courier New" panose="02070309020205020404" pitchFamily="49" charset="0"/>
                <a:sym typeface="Tahoma"/>
              </a:rPr>
              <a:t>Dockerfile</a:t>
            </a:r>
            <a:r>
              <a:rPr lang="en-US" sz="1865" dirty="0">
                <a:latin typeface="Tahoma"/>
                <a:ea typeface="Tahoma"/>
                <a:cs typeface="Tahoma"/>
                <a:sym typeface="Tahoma"/>
              </a:rPr>
              <a:t> is a script that lists the commands that build an image</a:t>
            </a:r>
          </a:p>
          <a:p>
            <a:pPr lvl="1">
              <a:spcBef>
                <a:spcPts val="0"/>
              </a:spcBef>
            </a:pPr>
            <a:r>
              <a:rPr lang="en-US" sz="1865" dirty="0">
                <a:latin typeface="Tahoma"/>
                <a:ea typeface="Tahoma"/>
                <a:cs typeface="Tahoma"/>
                <a:sym typeface="Tahoma"/>
              </a:rPr>
              <a:t>The commands are listed in the order they are executed</a:t>
            </a:r>
          </a:p>
          <a:p>
            <a:pPr marL="533400" lvl="1" indent="0">
              <a:spcBef>
                <a:spcPts val="0"/>
              </a:spcBef>
              <a:buNone/>
            </a:pPr>
            <a:endParaRPr lang="en-US" sz="1865" dirty="0">
              <a:latin typeface="Tahoma"/>
              <a:ea typeface="Tahoma"/>
              <a:cs typeface="Tahoma"/>
              <a:sym typeface="Tahoma"/>
            </a:endParaRPr>
          </a:p>
          <a:p>
            <a:pPr>
              <a:spcBef>
                <a:spcPts val="932"/>
              </a:spcBef>
            </a:pPr>
            <a:r>
              <a:rPr lang="en-US" sz="1865" dirty="0">
                <a:latin typeface="Tahoma"/>
                <a:ea typeface="Tahoma"/>
                <a:cs typeface="Tahoma"/>
                <a:sym typeface="Tahoma"/>
              </a:rPr>
              <a:t>Each command in the </a:t>
            </a:r>
            <a:r>
              <a:rPr lang="en-US" sz="1865" dirty="0" err="1">
                <a:latin typeface="Courier New" panose="02070309020205020404" pitchFamily="49" charset="0"/>
                <a:ea typeface="Tahoma"/>
                <a:cs typeface="Courier New" panose="02070309020205020404" pitchFamily="49" charset="0"/>
                <a:sym typeface="Tahoma"/>
              </a:rPr>
              <a:t>Dockerfile</a:t>
            </a:r>
            <a:r>
              <a:rPr lang="en-US" sz="1865" dirty="0">
                <a:latin typeface="Tahoma"/>
                <a:ea typeface="Tahoma"/>
                <a:cs typeface="Tahoma"/>
                <a:sym typeface="Tahoma"/>
              </a:rPr>
              <a:t> builds one layer in the Docker image</a:t>
            </a:r>
          </a:p>
          <a:p>
            <a:pPr lvl="1">
              <a:spcBef>
                <a:spcPts val="0"/>
              </a:spcBef>
            </a:pPr>
            <a:r>
              <a:rPr lang="en-US" sz="1865" dirty="0">
                <a:latin typeface="Tahoma"/>
                <a:ea typeface="Tahoma"/>
                <a:cs typeface="Tahoma"/>
                <a:sym typeface="Tahoma"/>
              </a:rPr>
              <a:t>The first command builds the lowest layer of the image</a:t>
            </a:r>
          </a:p>
          <a:p>
            <a:pPr lvl="2">
              <a:spcBef>
                <a:spcPts val="0"/>
              </a:spcBef>
            </a:pPr>
            <a:r>
              <a:rPr lang="en-US" sz="1865" dirty="0">
                <a:latin typeface="Tahoma"/>
                <a:ea typeface="Tahoma"/>
                <a:cs typeface="Tahoma"/>
                <a:sym typeface="Tahoma"/>
              </a:rPr>
              <a:t>The lowest layer is often a Docker image that can execute on its own</a:t>
            </a:r>
          </a:p>
          <a:p>
            <a:pPr lvl="1">
              <a:spcBef>
                <a:spcPts val="0"/>
              </a:spcBef>
            </a:pPr>
            <a:r>
              <a:rPr lang="en-US" sz="1865" dirty="0">
                <a:latin typeface="Tahoma"/>
                <a:ea typeface="Tahoma"/>
                <a:cs typeface="Tahoma"/>
                <a:sym typeface="Tahoma"/>
              </a:rPr>
              <a:t>The second command builds the next layer, etc.</a:t>
            </a:r>
          </a:p>
          <a:p>
            <a:endParaRPr lang="en-US" dirty="0"/>
          </a:p>
        </p:txBody>
      </p:sp>
      <p:sp>
        <p:nvSpPr>
          <p:cNvPr id="3" name="Title 2">
            <a:extLst>
              <a:ext uri="{FF2B5EF4-FFF2-40B4-BE49-F238E27FC236}">
                <a16:creationId xmlns:a16="http://schemas.microsoft.com/office/drawing/2014/main" id="{D6C0856E-1FBA-C040-A6E2-390AC0CF4EE6}"/>
              </a:ext>
            </a:extLst>
          </p:cNvPr>
          <p:cNvSpPr>
            <a:spLocks noGrp="1"/>
          </p:cNvSpPr>
          <p:nvPr>
            <p:ph type="title"/>
          </p:nvPr>
        </p:nvSpPr>
        <p:spPr/>
        <p:txBody>
          <a:bodyPr/>
          <a:lstStyle/>
          <a:p>
            <a:r>
              <a:rPr lang="en-US" dirty="0" err="1">
                <a:latin typeface="Courier New"/>
                <a:ea typeface="Courier New"/>
                <a:cs typeface="Courier New"/>
                <a:sym typeface="Courier New"/>
              </a:rPr>
              <a:t>Dockerfile</a:t>
            </a:r>
            <a:r>
              <a:rPr lang="en-US" dirty="0">
                <a:latin typeface="Tahoma"/>
                <a:ea typeface="Tahoma"/>
                <a:cs typeface="Tahoma"/>
                <a:sym typeface="Tahoma"/>
              </a:rPr>
              <a:t> </a:t>
            </a:r>
            <a:endParaRPr lang="en-US" dirty="0"/>
          </a:p>
        </p:txBody>
      </p:sp>
      <p:sp>
        <p:nvSpPr>
          <p:cNvPr id="4" name="Text Placeholder 3">
            <a:extLst>
              <a:ext uri="{FF2B5EF4-FFF2-40B4-BE49-F238E27FC236}">
                <a16:creationId xmlns:a16="http://schemas.microsoft.com/office/drawing/2014/main" id="{EE156C85-1B9B-964A-A80C-1D6EF37633CA}"/>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480048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0C0DE5-D98A-6842-8492-1CF3B29986A6}"/>
              </a:ext>
            </a:extLst>
          </p:cNvPr>
          <p:cNvSpPr>
            <a:spLocks noGrp="1"/>
          </p:cNvSpPr>
          <p:nvPr>
            <p:ph type="body" sz="quarter" idx="12"/>
          </p:nvPr>
        </p:nvSpPr>
        <p:spPr/>
        <p:txBody>
          <a:bodyPr/>
          <a:lstStyle/>
          <a:p>
            <a:pPr>
              <a:spcBef>
                <a:spcPts val="932"/>
              </a:spcBef>
            </a:pPr>
            <a:r>
              <a:rPr lang="en-US" sz="1865" dirty="0">
                <a:latin typeface="Tahoma"/>
                <a:ea typeface="Tahoma"/>
                <a:cs typeface="Tahoma"/>
                <a:sym typeface="Tahoma"/>
              </a:rPr>
              <a:t>The order of the commands (i.e., the layers) can greatly influence the time to build an image during iterative development</a:t>
            </a:r>
          </a:p>
          <a:p>
            <a:pPr lvl="1">
              <a:spcBef>
                <a:spcPts val="0"/>
              </a:spcBef>
            </a:pPr>
            <a:r>
              <a:rPr lang="en-US" sz="1865" dirty="0">
                <a:latin typeface="Tahoma"/>
                <a:ea typeface="Tahoma"/>
                <a:cs typeface="Tahoma"/>
                <a:sym typeface="Tahoma"/>
              </a:rPr>
              <a:t>Docker uses the previously built image as a cache starting point</a:t>
            </a:r>
          </a:p>
          <a:p>
            <a:pPr lvl="2">
              <a:spcBef>
                <a:spcPts val="0"/>
              </a:spcBef>
              <a:buSzPct val="100000"/>
            </a:pPr>
            <a:r>
              <a:rPr lang="en-US" sz="1865" dirty="0">
                <a:latin typeface="Tahoma"/>
                <a:ea typeface="Tahoma"/>
                <a:cs typeface="Tahoma"/>
                <a:sym typeface="Tahoma"/>
              </a:rPr>
              <a:t>It starts by rebuilding the layer that changed followed by all the layers on top of it</a:t>
            </a:r>
          </a:p>
          <a:p>
            <a:pPr lvl="1">
              <a:spcBef>
                <a:spcPts val="0"/>
              </a:spcBef>
            </a:pPr>
            <a:r>
              <a:rPr lang="en-US" sz="1865" dirty="0">
                <a:latin typeface="Tahoma"/>
                <a:ea typeface="Tahoma"/>
                <a:cs typeface="Tahoma"/>
                <a:sym typeface="Tahoma"/>
              </a:rPr>
              <a:t>Best practice is to put the commands that build the most volatile layers at the bottom of the </a:t>
            </a:r>
            <a:r>
              <a:rPr lang="en-US" sz="1865" dirty="0" err="1">
                <a:latin typeface="Courier New" panose="02070309020205020404" pitchFamily="49" charset="0"/>
                <a:ea typeface="Tahoma"/>
                <a:cs typeface="Courier New" panose="02070309020205020404" pitchFamily="49" charset="0"/>
                <a:sym typeface="Tahoma"/>
              </a:rPr>
              <a:t>Dockerfile</a:t>
            </a:r>
            <a:r>
              <a:rPr lang="en-US" sz="1865" dirty="0">
                <a:latin typeface="Courier New" panose="02070309020205020404" pitchFamily="49" charset="0"/>
                <a:ea typeface="Tahoma"/>
                <a:cs typeface="Courier New" panose="02070309020205020404" pitchFamily="49" charset="0"/>
                <a:sym typeface="Tahoma"/>
              </a:rPr>
              <a:t> </a:t>
            </a:r>
          </a:p>
          <a:p>
            <a:pPr lvl="2">
              <a:spcBef>
                <a:spcPts val="0"/>
              </a:spcBef>
            </a:pPr>
            <a:r>
              <a:rPr lang="en-US" sz="1865" dirty="0">
                <a:latin typeface="Tahoma"/>
                <a:ea typeface="Tahoma"/>
                <a:cs typeface="Tahoma"/>
                <a:sym typeface="Tahoma"/>
              </a:rPr>
              <a:t>That is, put the most volatile layers at the top of the image</a:t>
            </a:r>
            <a:endParaRPr lang="en-US" sz="1865" dirty="0">
              <a:latin typeface="Courier New" panose="02070309020205020404" pitchFamily="49" charset="0"/>
              <a:ea typeface="Tahoma"/>
              <a:cs typeface="Courier New" panose="02070309020205020404" pitchFamily="49" charset="0"/>
              <a:sym typeface="Tahoma"/>
            </a:endParaRPr>
          </a:p>
          <a:p>
            <a:pPr>
              <a:spcBef>
                <a:spcPts val="932"/>
              </a:spcBef>
            </a:pPr>
            <a:r>
              <a:rPr lang="en-US" sz="1865" dirty="0">
                <a:latin typeface="Tahoma"/>
                <a:ea typeface="Tahoma"/>
                <a:cs typeface="Tahoma"/>
                <a:sym typeface="Tahoma"/>
              </a:rPr>
              <a:t>Syntax:</a:t>
            </a:r>
          </a:p>
          <a:p>
            <a:pPr lvl="1">
              <a:spcBef>
                <a:spcPts val="0"/>
              </a:spcBef>
            </a:pPr>
            <a:r>
              <a:rPr lang="en-US" sz="1865" dirty="0">
                <a:latin typeface="Courier New" panose="02070309020205020404" pitchFamily="49" charset="0"/>
                <a:ea typeface="Tahoma"/>
                <a:cs typeface="Courier New" panose="02070309020205020404" pitchFamily="49" charset="0"/>
                <a:sym typeface="Tahoma"/>
              </a:rPr>
              <a:t>#</a:t>
            </a:r>
            <a:r>
              <a:rPr lang="en-US" sz="1865" dirty="0">
                <a:latin typeface="Tahoma"/>
                <a:ea typeface="Tahoma"/>
                <a:cs typeface="Tahoma"/>
                <a:sym typeface="Tahoma"/>
              </a:rPr>
              <a:t> at start of line is a comment</a:t>
            </a:r>
          </a:p>
          <a:p>
            <a:pPr lvl="1">
              <a:spcBef>
                <a:spcPts val="0"/>
              </a:spcBef>
            </a:pPr>
            <a:r>
              <a:rPr lang="en-US" sz="1865" dirty="0">
                <a:latin typeface="Tahoma"/>
                <a:ea typeface="Tahoma"/>
                <a:cs typeface="Tahoma"/>
                <a:sym typeface="Tahoma"/>
              </a:rPr>
              <a:t>Blank lines are ignored</a:t>
            </a:r>
          </a:p>
          <a:p>
            <a:pPr lvl="1">
              <a:spcBef>
                <a:spcPts val="0"/>
              </a:spcBef>
            </a:pPr>
            <a:r>
              <a:rPr lang="en-US" sz="1865" dirty="0">
                <a:latin typeface="Courier New" panose="02070309020205020404" pitchFamily="49" charset="0"/>
                <a:ea typeface="Tahoma"/>
                <a:cs typeface="Courier New" panose="02070309020205020404" pitchFamily="49" charset="0"/>
                <a:sym typeface="Tahoma"/>
              </a:rPr>
              <a:t>DOCKER_COMMAND</a:t>
            </a:r>
            <a:r>
              <a:rPr lang="en-US" sz="1865" dirty="0">
                <a:latin typeface="Tahoma"/>
                <a:ea typeface="Tahoma"/>
                <a:cs typeface="Tahoma"/>
                <a:sym typeface="Tahoma"/>
              </a:rPr>
              <a:t>  &lt;arguments&gt;</a:t>
            </a:r>
            <a:endParaRPr lang="en-US" dirty="0"/>
          </a:p>
        </p:txBody>
      </p:sp>
      <p:sp>
        <p:nvSpPr>
          <p:cNvPr id="3" name="Title 2">
            <a:extLst>
              <a:ext uri="{FF2B5EF4-FFF2-40B4-BE49-F238E27FC236}">
                <a16:creationId xmlns:a16="http://schemas.microsoft.com/office/drawing/2014/main" id="{D6C0856E-1FBA-C040-A6E2-390AC0CF4EE6}"/>
              </a:ext>
            </a:extLst>
          </p:cNvPr>
          <p:cNvSpPr>
            <a:spLocks noGrp="1"/>
          </p:cNvSpPr>
          <p:nvPr>
            <p:ph type="title"/>
          </p:nvPr>
        </p:nvSpPr>
        <p:spPr/>
        <p:txBody>
          <a:bodyPr/>
          <a:lstStyle/>
          <a:p>
            <a:r>
              <a:rPr lang="en-US" dirty="0" err="1">
                <a:latin typeface="Courier New"/>
                <a:ea typeface="Courier New"/>
                <a:cs typeface="Courier New"/>
                <a:sym typeface="Courier New"/>
              </a:rPr>
              <a:t>Dockerfile</a:t>
            </a:r>
            <a:r>
              <a:rPr lang="en-US" dirty="0">
                <a:latin typeface="Courier New"/>
                <a:ea typeface="Courier New"/>
                <a:cs typeface="Courier New"/>
                <a:sym typeface="Courier New"/>
              </a:rPr>
              <a:t> </a:t>
            </a:r>
            <a:r>
              <a:rPr lang="en-US" dirty="0">
                <a:sym typeface="Courier New"/>
              </a:rPr>
              <a:t>(Continued)</a:t>
            </a:r>
            <a:r>
              <a:rPr lang="en-US" dirty="0">
                <a:sym typeface="Tahoma"/>
              </a:rPr>
              <a:t> </a:t>
            </a:r>
            <a:endParaRPr lang="en-US" dirty="0"/>
          </a:p>
        </p:txBody>
      </p:sp>
      <p:sp>
        <p:nvSpPr>
          <p:cNvPr id="4" name="Text Placeholder 3">
            <a:extLst>
              <a:ext uri="{FF2B5EF4-FFF2-40B4-BE49-F238E27FC236}">
                <a16:creationId xmlns:a16="http://schemas.microsoft.com/office/drawing/2014/main" id="{EE156C85-1B9B-964A-A80C-1D6EF37633CA}"/>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295155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FROM:</a:t>
            </a:r>
          </a:p>
          <a:p>
            <a:r>
              <a:rPr lang="en-IN" dirty="0"/>
              <a:t>This instructions sets the base image for the new Image. </a:t>
            </a:r>
          </a:p>
          <a:p>
            <a:r>
              <a:rPr lang="en-IN" dirty="0"/>
              <a:t>This is considered the most important instruction in the </a:t>
            </a:r>
            <a:r>
              <a:rPr lang="en-IN" dirty="0" err="1"/>
              <a:t>Dockerfile</a:t>
            </a:r>
            <a:r>
              <a:rPr lang="en-IN" dirty="0"/>
              <a:t>. </a:t>
            </a:r>
          </a:p>
          <a:p>
            <a:r>
              <a:rPr lang="en-IN" dirty="0"/>
              <a:t>This instruction must be the first one to be written and it treats the image as the docker run do. </a:t>
            </a:r>
          </a:p>
          <a:p>
            <a:r>
              <a:rPr lang="en-IN" dirty="0"/>
              <a:t>If the images are found locally it’s used and if not it will be pulled from the assigned registry and finally if the image is not found it will raise a build error.</a:t>
            </a:r>
            <a:endParaRPr lang="en-IN" b="1" dirty="0"/>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FROM &lt;image&gt;</a:t>
            </a:r>
          </a:p>
          <a:p>
            <a:pPr lvl="1"/>
            <a:r>
              <a:rPr lang="en-IN" dirty="0">
                <a:solidFill>
                  <a:schemeClr val="accent1"/>
                </a:solidFill>
                <a:latin typeface="Consolas" panose="020B0609020204030204" pitchFamily="49" charset="0"/>
                <a:cs typeface="Consolas" panose="020B0609020204030204" pitchFamily="49" charset="0"/>
              </a:rPr>
              <a:t>FROM &lt;image&gt;:&lt;tag&gt;</a:t>
            </a:r>
          </a:p>
          <a:p>
            <a:pPr lvl="1"/>
            <a:r>
              <a:rPr lang="en-IN" dirty="0">
                <a:solidFill>
                  <a:schemeClr val="accent1"/>
                </a:solidFill>
                <a:latin typeface="Consolas" panose="020B0609020204030204" pitchFamily="49" charset="0"/>
                <a:cs typeface="Consolas" panose="020B0609020204030204" pitchFamily="49" charset="0"/>
              </a:rPr>
              <a:t>FROM &lt;image&gt;@&lt;digest&gt;</a:t>
            </a:r>
          </a:p>
          <a:p>
            <a:endParaRPr lang="en-US"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8174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lstStyle/>
          <a:p>
            <a:pPr marL="50800" indent="0">
              <a:buNone/>
            </a:pPr>
            <a:r>
              <a:rPr lang="en-IN" b="1" dirty="0">
                <a:solidFill>
                  <a:schemeClr val="accent5"/>
                </a:solidFill>
              </a:rPr>
              <a:t>LABEL:</a:t>
            </a:r>
          </a:p>
          <a:p>
            <a:r>
              <a:rPr lang="en-IN" dirty="0"/>
              <a:t>Added to an image to organize images by project, or record licensing information</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LABEL key=&lt;value&gt;</a:t>
            </a:r>
          </a:p>
          <a:p>
            <a:pPr lvl="1"/>
            <a:r>
              <a:rPr lang="en-IN" dirty="0">
                <a:solidFill>
                  <a:schemeClr val="accent1"/>
                </a:solidFill>
                <a:latin typeface="Consolas" panose="020B0609020204030204" pitchFamily="49" charset="0"/>
                <a:cs typeface="Consolas" panose="020B0609020204030204" pitchFamily="49" charset="0"/>
              </a:rPr>
              <a:t>LABEL vendor=“ACME Incorporated”</a:t>
            </a:r>
          </a:p>
          <a:p>
            <a:endParaRPr lang="en-US"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231604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sz="2200" b="1" dirty="0">
                <a:solidFill>
                  <a:schemeClr val="accent5"/>
                </a:solidFill>
              </a:rPr>
              <a:t>RUN:</a:t>
            </a:r>
          </a:p>
          <a:p>
            <a:r>
              <a:rPr lang="en-IN" dirty="0"/>
              <a:t>The RUN instruction will execute any commands in a new layer on top of the current image and commit the results. The resulting committed image will be used for the next step in the </a:t>
            </a:r>
            <a:r>
              <a:rPr lang="en-IN" dirty="0" err="1"/>
              <a:t>Dockerfile</a:t>
            </a:r>
            <a:r>
              <a:rPr lang="en-IN" dirty="0"/>
              <a:t>.</a:t>
            </a:r>
          </a:p>
          <a:p>
            <a:r>
              <a:rPr lang="en-IN" b="1" dirty="0"/>
              <a:t>Usage</a:t>
            </a:r>
          </a:p>
          <a:p>
            <a:pPr lvl="1">
              <a:lnSpc>
                <a:spcPct val="110000"/>
              </a:lnSpc>
            </a:pPr>
            <a:r>
              <a:rPr lang="en-IN" sz="1900" dirty="0">
                <a:solidFill>
                  <a:schemeClr val="accent1"/>
                </a:solidFill>
                <a:latin typeface="Consolas" panose="020B0609020204030204" pitchFamily="49" charset="0"/>
                <a:cs typeface="Consolas" panose="020B0609020204030204" pitchFamily="49" charset="0"/>
              </a:rPr>
              <a:t>FROM ubuntu:14.04</a:t>
            </a:r>
          </a:p>
          <a:p>
            <a:pPr lvl="1">
              <a:lnSpc>
                <a:spcPct val="110000"/>
              </a:lnSpc>
            </a:pPr>
            <a:r>
              <a:rPr lang="en-IN" sz="1900" dirty="0">
                <a:solidFill>
                  <a:schemeClr val="accent1"/>
                </a:solidFill>
                <a:latin typeface="Consolas" panose="020B0609020204030204" pitchFamily="49" charset="0"/>
                <a:cs typeface="Consolas" panose="020B0609020204030204" pitchFamily="49" charset="0"/>
              </a:rPr>
              <a:t>RUN apt-get update</a:t>
            </a:r>
          </a:p>
          <a:p>
            <a:pPr lvl="1">
              <a:lnSpc>
                <a:spcPct val="110000"/>
              </a:lnSpc>
            </a:pPr>
            <a:r>
              <a:rPr lang="en-IN" sz="1900" dirty="0">
                <a:solidFill>
                  <a:schemeClr val="accent1"/>
                </a:solidFill>
                <a:latin typeface="Consolas" panose="020B0609020204030204" pitchFamily="49" charset="0"/>
                <a:cs typeface="Consolas" panose="020B0609020204030204" pitchFamily="49" charset="0"/>
              </a:rPr>
              <a:t>RUN apt-get install –y curl</a:t>
            </a:r>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55624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sz="2200" b="1" dirty="0">
                <a:solidFill>
                  <a:schemeClr val="accent5"/>
                </a:solidFill>
              </a:rPr>
              <a:t>CMD:</a:t>
            </a:r>
          </a:p>
          <a:p>
            <a:r>
              <a:rPr lang="en-IN" dirty="0"/>
              <a:t>The CMD Command is used as a default entry point to container. And if more than one is added the last one only will take effect.</a:t>
            </a:r>
          </a:p>
          <a:p>
            <a:r>
              <a:rPr lang="en-IN" b="1" dirty="0"/>
              <a:t>Usage</a:t>
            </a:r>
          </a:p>
          <a:p>
            <a:pPr lvl="1"/>
            <a:r>
              <a:rPr lang="en-IN" sz="1900" dirty="0">
                <a:solidFill>
                  <a:schemeClr val="accent1"/>
                </a:solidFill>
                <a:latin typeface="Consolas" panose="020B0609020204030204" pitchFamily="49" charset="0"/>
                <a:cs typeface="Consolas" panose="020B0609020204030204" pitchFamily="49" charset="0"/>
              </a:rPr>
              <a:t>CMD ["executable","param1","param2"] (exec form, this is the preferred form)</a:t>
            </a:r>
          </a:p>
          <a:p>
            <a:pPr lvl="1"/>
            <a:r>
              <a:rPr lang="en-IN" sz="1900" dirty="0">
                <a:solidFill>
                  <a:schemeClr val="accent1"/>
                </a:solidFill>
                <a:latin typeface="Consolas" panose="020B0609020204030204" pitchFamily="49" charset="0"/>
                <a:cs typeface="Consolas" panose="020B0609020204030204" pitchFamily="49" charset="0"/>
              </a:rPr>
              <a:t>CMD ["param1","param2"] (as default parameters to ENTRYPOINT)</a:t>
            </a:r>
          </a:p>
          <a:p>
            <a:pPr lvl="1"/>
            <a:r>
              <a:rPr lang="en-IN" sz="1900" dirty="0">
                <a:solidFill>
                  <a:schemeClr val="accent1"/>
                </a:solidFill>
                <a:latin typeface="Consolas" panose="020B0609020204030204" pitchFamily="49" charset="0"/>
                <a:cs typeface="Consolas" panose="020B0609020204030204" pitchFamily="49" charset="0"/>
              </a:rPr>
              <a:t>CMD command param1 param2 (shell form)</a:t>
            </a:r>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54850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EXPOSE:</a:t>
            </a:r>
          </a:p>
          <a:p>
            <a:r>
              <a:rPr lang="en-IN" dirty="0"/>
              <a:t>This allows the container ports to be accessed from the global ports. Note that Port mapping has to be specified directly at creation time using the –p or –P commands</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EXPOSE &lt;port&gt; [&lt;port&gt;...]</a:t>
            </a:r>
          </a:p>
          <a:p>
            <a:endParaRPr lang="en-IN"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94944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ENV:</a:t>
            </a:r>
          </a:p>
          <a:p>
            <a:r>
              <a:rPr lang="en-IN" dirty="0"/>
              <a:t>Sets some environment variables for the container</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ENV &lt;key&gt; &lt;value&gt; only one per line</a:t>
            </a:r>
          </a:p>
          <a:p>
            <a:pPr lvl="1"/>
            <a:r>
              <a:rPr lang="en-IN" dirty="0">
                <a:solidFill>
                  <a:schemeClr val="accent1"/>
                </a:solidFill>
                <a:latin typeface="Consolas" panose="020B0609020204030204" pitchFamily="49" charset="0"/>
                <a:cs typeface="Consolas" panose="020B0609020204030204" pitchFamily="49" charset="0"/>
              </a:rPr>
              <a:t>ENV &lt;key&gt;=&lt;value&gt; ... allows multiple per line</a:t>
            </a:r>
          </a:p>
          <a:p>
            <a:endParaRPr lang="en-IN"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04822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226E1E-D865-524D-8C2F-E01B23DF6FC8}"/>
              </a:ext>
            </a:extLst>
          </p:cNvPr>
          <p:cNvSpPr>
            <a:spLocks noGrp="1"/>
          </p:cNvSpPr>
          <p:nvPr>
            <p:ph type="body" sz="quarter" idx="12"/>
          </p:nvPr>
        </p:nvSpPr>
        <p:spPr/>
        <p:txBody>
          <a:bodyPr/>
          <a:lstStyle/>
          <a:p>
            <a:pPr marL="0" indent="0">
              <a:spcBef>
                <a:spcPts val="0"/>
              </a:spcBef>
              <a:buSzPct val="25000"/>
              <a:buNone/>
            </a:pPr>
            <a:r>
              <a:rPr lang="en-US" dirty="0">
                <a:latin typeface="Tahoma"/>
                <a:ea typeface="Tahoma"/>
                <a:cs typeface="Tahoma"/>
                <a:sym typeface="Tahoma"/>
              </a:rPr>
              <a:t>In this chapter, we will discuss:</a:t>
            </a:r>
          </a:p>
          <a:p>
            <a:pPr>
              <a:spcBef>
                <a:spcPts val="1200"/>
              </a:spcBef>
            </a:pPr>
            <a:r>
              <a:rPr lang="en-US" dirty="0">
                <a:latin typeface="Tahoma"/>
                <a:ea typeface="Tahoma"/>
                <a:cs typeface="Tahoma"/>
                <a:sym typeface="Tahoma"/>
              </a:rPr>
              <a:t>The basic structure of an image</a:t>
            </a:r>
          </a:p>
          <a:p>
            <a:pPr>
              <a:spcBef>
                <a:spcPts val="1200"/>
              </a:spcBef>
            </a:pPr>
            <a:r>
              <a:rPr lang="en-US" dirty="0">
                <a:latin typeface="Tahoma"/>
                <a:ea typeface="Tahoma"/>
                <a:cs typeface="Tahoma"/>
                <a:sym typeface="Tahoma"/>
              </a:rPr>
              <a:t>About Docker Hub</a:t>
            </a:r>
          </a:p>
          <a:p>
            <a:pPr>
              <a:spcBef>
                <a:spcPts val="1200"/>
              </a:spcBef>
            </a:pPr>
            <a:r>
              <a:rPr lang="en-US" dirty="0">
                <a:latin typeface="Tahoma"/>
                <a:ea typeface="Tahoma"/>
                <a:cs typeface="Tahoma"/>
                <a:sym typeface="Tahoma"/>
              </a:rPr>
              <a:t>Union FS</a:t>
            </a:r>
          </a:p>
          <a:p>
            <a:pPr>
              <a:spcBef>
                <a:spcPts val="1200"/>
              </a:spcBef>
            </a:pPr>
            <a:r>
              <a:rPr lang="en-US" dirty="0">
                <a:latin typeface="Tahoma"/>
                <a:ea typeface="Tahoma"/>
                <a:cs typeface="Tahoma"/>
                <a:sym typeface="Tahoma"/>
              </a:rPr>
              <a:t>How to build an image with a </a:t>
            </a:r>
            <a:r>
              <a:rPr lang="en-US" dirty="0" err="1">
                <a:latin typeface="Courier New" panose="02070309020205020404" pitchFamily="49" charset="0"/>
                <a:ea typeface="Tahoma"/>
                <a:cs typeface="Courier New" panose="02070309020205020404" pitchFamily="49" charset="0"/>
                <a:sym typeface="Tahoma"/>
              </a:rPr>
              <a:t>Dockerfile</a:t>
            </a:r>
            <a:endParaRPr lang="en-US" dirty="0">
              <a:latin typeface="Courier New" panose="02070309020205020404" pitchFamily="49" charset="0"/>
              <a:ea typeface="Tahoma"/>
              <a:cs typeface="Courier New" panose="02070309020205020404" pitchFamily="49" charset="0"/>
              <a:sym typeface="Tahoma"/>
            </a:endParaRPr>
          </a:p>
          <a:p>
            <a:pPr>
              <a:spcBef>
                <a:spcPts val="1200"/>
              </a:spcBef>
            </a:pPr>
            <a:r>
              <a:rPr lang="en-US" dirty="0" err="1">
                <a:latin typeface="Courier New" panose="02070309020205020404" pitchFamily="49" charset="0"/>
                <a:ea typeface="Tahoma"/>
                <a:cs typeface="Courier New" panose="02070309020205020404" pitchFamily="49" charset="0"/>
                <a:sym typeface="Tahoma"/>
              </a:rPr>
              <a:t>Dockerfile</a:t>
            </a:r>
            <a:r>
              <a:rPr lang="en-US" dirty="0">
                <a:latin typeface="Courier New" panose="02070309020205020404" pitchFamily="49" charset="0"/>
                <a:ea typeface="Tahoma"/>
                <a:cs typeface="Courier New" panose="02070309020205020404" pitchFamily="49" charset="0"/>
                <a:sym typeface="Tahoma"/>
              </a:rPr>
              <a:t> </a:t>
            </a:r>
            <a:r>
              <a:rPr lang="en-US" dirty="0">
                <a:latin typeface="Tahoma"/>
                <a:ea typeface="Tahoma"/>
                <a:cs typeface="Tahoma"/>
                <a:sym typeface="Tahoma"/>
              </a:rPr>
              <a:t>Instructions</a:t>
            </a:r>
          </a:p>
          <a:p>
            <a:pPr marL="0" indent="0">
              <a:spcBef>
                <a:spcPts val="1200"/>
              </a:spcBef>
              <a:buNone/>
            </a:pPr>
            <a:endParaRPr lang="en-US" dirty="0">
              <a:latin typeface="Tahoma"/>
              <a:ea typeface="Tahoma"/>
              <a:cs typeface="Tahoma"/>
              <a:sym typeface="Tahoma"/>
            </a:endParaRPr>
          </a:p>
          <a:p>
            <a:endParaRPr lang="en-US" dirty="0"/>
          </a:p>
        </p:txBody>
      </p:sp>
      <p:sp>
        <p:nvSpPr>
          <p:cNvPr id="3" name="Title 2">
            <a:extLst>
              <a:ext uri="{FF2B5EF4-FFF2-40B4-BE49-F238E27FC236}">
                <a16:creationId xmlns:a16="http://schemas.microsoft.com/office/drawing/2014/main" id="{F697DD32-1AD2-3341-9645-A05223364631}"/>
              </a:ext>
            </a:extLst>
          </p:cNvPr>
          <p:cNvSpPr>
            <a:spLocks noGrp="1"/>
          </p:cNvSpPr>
          <p:nvPr>
            <p:ph type="title"/>
          </p:nvPr>
        </p:nvSpPr>
        <p:spPr/>
        <p:txBody>
          <a:bodyPr>
            <a:normAutofit/>
          </a:bodyPr>
          <a:lstStyle/>
          <a:p>
            <a:r>
              <a:rPr lang="en-US" sz="3600" dirty="0">
                <a:latin typeface="Open Sans"/>
                <a:ea typeface="Open Sans"/>
                <a:cs typeface="Open Sans"/>
              </a:rPr>
              <a:t>Chapter Objectives</a:t>
            </a:r>
          </a:p>
        </p:txBody>
      </p:sp>
      <p:sp>
        <p:nvSpPr>
          <p:cNvPr id="4" name="Text Placeholder 3">
            <a:extLst>
              <a:ext uri="{FF2B5EF4-FFF2-40B4-BE49-F238E27FC236}">
                <a16:creationId xmlns:a16="http://schemas.microsoft.com/office/drawing/2014/main" id="{389A7817-BC93-CB45-89DB-258F06C8599C}"/>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248676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COPY:</a:t>
            </a:r>
          </a:p>
          <a:p>
            <a:r>
              <a:rPr lang="en-IN" dirty="0"/>
              <a:t>Copies files from the host file system to the image file system.</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COPY &lt;</a:t>
            </a:r>
            <a:r>
              <a:rPr lang="en-IN" dirty="0" err="1">
                <a:solidFill>
                  <a:schemeClr val="accent1"/>
                </a:solidFill>
                <a:latin typeface="Consolas" panose="020B0609020204030204" pitchFamily="49" charset="0"/>
                <a:cs typeface="Consolas" panose="020B0609020204030204" pitchFamily="49" charset="0"/>
              </a:rPr>
              <a:t>src</a:t>
            </a:r>
            <a:r>
              <a:rPr lang="en-IN" dirty="0">
                <a:solidFill>
                  <a:schemeClr val="accent1"/>
                </a:solidFill>
                <a:latin typeface="Consolas" panose="020B0609020204030204" pitchFamily="49" charset="0"/>
                <a:cs typeface="Consolas" panose="020B0609020204030204" pitchFamily="49" charset="0"/>
              </a:rPr>
              <a:t>&gt;... &lt;</a:t>
            </a:r>
            <a:r>
              <a:rPr lang="en-IN" dirty="0" err="1">
                <a:solidFill>
                  <a:schemeClr val="accent1"/>
                </a:solidFill>
                <a:latin typeface="Consolas" panose="020B0609020204030204" pitchFamily="49" charset="0"/>
                <a:cs typeface="Consolas" panose="020B0609020204030204" pitchFamily="49" charset="0"/>
              </a:rPr>
              <a:t>dest</a:t>
            </a:r>
            <a:r>
              <a:rPr lang="en-IN" dirty="0">
                <a:solidFill>
                  <a:schemeClr val="accent1"/>
                </a:solidFill>
                <a:latin typeface="Consolas" panose="020B0609020204030204" pitchFamily="49" charset="0"/>
                <a:cs typeface="Consolas" panose="020B0609020204030204" pitchFamily="49" charset="0"/>
              </a:rPr>
              <a:t>&gt;</a:t>
            </a:r>
          </a:p>
          <a:p>
            <a:pPr lvl="1"/>
            <a:r>
              <a:rPr lang="en-IN" dirty="0">
                <a:solidFill>
                  <a:schemeClr val="accent1"/>
                </a:solidFill>
                <a:latin typeface="Consolas" panose="020B0609020204030204" pitchFamily="49" charset="0"/>
                <a:cs typeface="Consolas" panose="020B0609020204030204" pitchFamily="49" charset="0"/>
              </a:rPr>
              <a:t>COPY ["&lt;</a:t>
            </a:r>
            <a:r>
              <a:rPr lang="en-IN" dirty="0" err="1">
                <a:solidFill>
                  <a:schemeClr val="accent1"/>
                </a:solidFill>
                <a:latin typeface="Consolas" panose="020B0609020204030204" pitchFamily="49" charset="0"/>
                <a:cs typeface="Consolas" panose="020B0609020204030204" pitchFamily="49" charset="0"/>
              </a:rPr>
              <a:t>src</a:t>
            </a:r>
            <a:r>
              <a:rPr lang="en-IN" dirty="0">
                <a:solidFill>
                  <a:schemeClr val="accent1"/>
                </a:solidFill>
                <a:latin typeface="Consolas" panose="020B0609020204030204" pitchFamily="49" charset="0"/>
                <a:cs typeface="Consolas" panose="020B0609020204030204" pitchFamily="49" charset="0"/>
              </a:rPr>
              <a:t>&gt;",... "&lt;</a:t>
            </a:r>
            <a:r>
              <a:rPr lang="en-IN" dirty="0" err="1">
                <a:solidFill>
                  <a:schemeClr val="accent1"/>
                </a:solidFill>
                <a:latin typeface="Consolas" panose="020B0609020204030204" pitchFamily="49" charset="0"/>
                <a:cs typeface="Consolas" panose="020B0609020204030204" pitchFamily="49" charset="0"/>
              </a:rPr>
              <a:t>dest</a:t>
            </a:r>
            <a:r>
              <a:rPr lang="en-IN" dirty="0">
                <a:solidFill>
                  <a:schemeClr val="accent1"/>
                </a:solidFill>
                <a:latin typeface="Consolas" panose="020B0609020204030204" pitchFamily="49" charset="0"/>
                <a:cs typeface="Consolas" panose="020B0609020204030204" pitchFamily="49" charset="0"/>
              </a:rPr>
              <a:t>&gt;"] (this form is required for paths containing whitespace)</a:t>
            </a:r>
          </a:p>
          <a:p>
            <a:pPr marL="533400" lvl="1" indent="0">
              <a:buNone/>
            </a:pPr>
            <a:endParaRPr lang="en-IN"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70907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ADD:</a:t>
            </a:r>
          </a:p>
          <a:p>
            <a:r>
              <a:rPr lang="en-IN" dirty="0"/>
              <a:t>The add file is similar to the copy but can handle both tar files and remote URLs</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ADD &lt;</a:t>
            </a:r>
            <a:r>
              <a:rPr lang="en-IN" dirty="0" err="1">
                <a:solidFill>
                  <a:schemeClr val="accent1"/>
                </a:solidFill>
                <a:latin typeface="Consolas" panose="020B0609020204030204" pitchFamily="49" charset="0"/>
                <a:cs typeface="Consolas" panose="020B0609020204030204" pitchFamily="49" charset="0"/>
              </a:rPr>
              <a:t>src</a:t>
            </a:r>
            <a:r>
              <a:rPr lang="en-IN" dirty="0">
                <a:solidFill>
                  <a:schemeClr val="accent1"/>
                </a:solidFill>
                <a:latin typeface="Consolas" panose="020B0609020204030204" pitchFamily="49" charset="0"/>
                <a:cs typeface="Consolas" panose="020B0609020204030204" pitchFamily="49" charset="0"/>
              </a:rPr>
              <a:t>&gt;... &lt;</a:t>
            </a:r>
            <a:r>
              <a:rPr lang="en-IN" dirty="0" err="1">
                <a:solidFill>
                  <a:schemeClr val="accent1"/>
                </a:solidFill>
                <a:latin typeface="Consolas" panose="020B0609020204030204" pitchFamily="49" charset="0"/>
                <a:cs typeface="Consolas" panose="020B0609020204030204" pitchFamily="49" charset="0"/>
              </a:rPr>
              <a:t>dest</a:t>
            </a:r>
            <a:r>
              <a:rPr lang="en-IN" dirty="0">
                <a:solidFill>
                  <a:schemeClr val="accent1"/>
                </a:solidFill>
                <a:latin typeface="Consolas" panose="020B0609020204030204" pitchFamily="49" charset="0"/>
                <a:cs typeface="Consolas" panose="020B0609020204030204" pitchFamily="49" charset="0"/>
              </a:rPr>
              <a:t>&gt;</a:t>
            </a:r>
          </a:p>
          <a:p>
            <a:pPr lvl="1"/>
            <a:r>
              <a:rPr lang="en-IN" dirty="0">
                <a:solidFill>
                  <a:schemeClr val="accent1"/>
                </a:solidFill>
                <a:latin typeface="Consolas" panose="020B0609020204030204" pitchFamily="49" charset="0"/>
                <a:cs typeface="Consolas" panose="020B0609020204030204" pitchFamily="49" charset="0"/>
              </a:rPr>
              <a:t>ADD ["&lt;</a:t>
            </a:r>
            <a:r>
              <a:rPr lang="en-IN" dirty="0" err="1">
                <a:solidFill>
                  <a:schemeClr val="accent1"/>
                </a:solidFill>
                <a:latin typeface="Consolas" panose="020B0609020204030204" pitchFamily="49" charset="0"/>
                <a:cs typeface="Consolas" panose="020B0609020204030204" pitchFamily="49" charset="0"/>
              </a:rPr>
              <a:t>src</a:t>
            </a:r>
            <a:r>
              <a:rPr lang="en-IN" dirty="0">
                <a:solidFill>
                  <a:schemeClr val="accent1"/>
                </a:solidFill>
                <a:latin typeface="Consolas" panose="020B0609020204030204" pitchFamily="49" charset="0"/>
                <a:cs typeface="Consolas" panose="020B0609020204030204" pitchFamily="49" charset="0"/>
              </a:rPr>
              <a:t>&gt;",... "&lt;</a:t>
            </a:r>
            <a:r>
              <a:rPr lang="en-IN" dirty="0" err="1">
                <a:solidFill>
                  <a:schemeClr val="accent1"/>
                </a:solidFill>
                <a:latin typeface="Consolas" panose="020B0609020204030204" pitchFamily="49" charset="0"/>
                <a:cs typeface="Consolas" panose="020B0609020204030204" pitchFamily="49" charset="0"/>
              </a:rPr>
              <a:t>dest</a:t>
            </a:r>
            <a:r>
              <a:rPr lang="en-IN" dirty="0">
                <a:solidFill>
                  <a:schemeClr val="accent1"/>
                </a:solidFill>
                <a:latin typeface="Consolas" panose="020B0609020204030204" pitchFamily="49" charset="0"/>
                <a:cs typeface="Consolas" panose="020B0609020204030204" pitchFamily="49" charset="0"/>
              </a:rPr>
              <a:t>&gt;"] (this form is required for paths containing whitespace)</a:t>
            </a:r>
          </a:p>
          <a:p>
            <a:pPr lvl="1"/>
            <a:endParaRPr lang="en-IN"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21952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lstStyle/>
          <a:p>
            <a:pPr marL="50800" indent="0">
              <a:buNone/>
            </a:pPr>
            <a:r>
              <a:rPr lang="en-IN" b="1" dirty="0">
                <a:solidFill>
                  <a:schemeClr val="accent5"/>
                </a:solidFill>
              </a:rPr>
              <a:t>WORKDIR:</a:t>
            </a:r>
          </a:p>
          <a:p>
            <a:r>
              <a:rPr lang="en-IN" dirty="0"/>
              <a:t>Sets the start directory for the container where the run and the CMD instructions are executed.</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WORKDIR /path/to/</a:t>
            </a:r>
            <a:r>
              <a:rPr lang="en-IN" dirty="0" err="1">
                <a:solidFill>
                  <a:schemeClr val="accent1"/>
                </a:solidFill>
                <a:latin typeface="Consolas" panose="020B0609020204030204" pitchFamily="49" charset="0"/>
                <a:cs typeface="Consolas" panose="020B0609020204030204" pitchFamily="49" charset="0"/>
              </a:rPr>
              <a:t>workdir</a:t>
            </a:r>
            <a:endParaRPr lang="en-IN" dirty="0">
              <a:solidFill>
                <a:schemeClr val="accent1"/>
              </a:solidFill>
              <a:latin typeface="Consolas" panose="020B0609020204030204" pitchFamily="49" charset="0"/>
              <a:cs typeface="Consolas" panose="020B0609020204030204" pitchFamily="49" charset="0"/>
            </a:endParaRPr>
          </a:p>
          <a:p>
            <a:endParaRPr lang="en-US" dirty="0"/>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7844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ENTRYPOINT:</a:t>
            </a:r>
          </a:p>
          <a:p>
            <a:r>
              <a:rPr lang="en-IN" dirty="0"/>
              <a:t>The ENTRYPOINT instruction will help in crafting an image for running an application (entry point) during the complete life cycle of the container, which would have been spun out of the image. When the entry point application is terminated, the container would also be terminated along with the application and vice versa. The ENTRYPOINT instruction cannot be overridden in the run command.</a:t>
            </a:r>
          </a:p>
          <a:p>
            <a:r>
              <a:rPr lang="en-IN" b="1" dirty="0"/>
              <a:t>Usage</a:t>
            </a:r>
          </a:p>
          <a:p>
            <a:pPr lvl="1"/>
            <a:r>
              <a:rPr lang="en-IN" dirty="0">
                <a:solidFill>
                  <a:schemeClr val="accent1"/>
                </a:solidFill>
                <a:latin typeface="Consolas" panose="020B0609020204030204" pitchFamily="49" charset="0"/>
                <a:cs typeface="Consolas" panose="020B0609020204030204" pitchFamily="49" charset="0"/>
              </a:rPr>
              <a:t>ENTRYPOINT ["executable", "param1", "param2"] (the preferred exec form)</a:t>
            </a:r>
          </a:p>
          <a:p>
            <a:pPr lvl="1"/>
            <a:r>
              <a:rPr lang="en-IN" dirty="0">
                <a:solidFill>
                  <a:schemeClr val="accent1"/>
                </a:solidFill>
                <a:latin typeface="Consolas" panose="020B0609020204030204" pitchFamily="49" charset="0"/>
                <a:cs typeface="Consolas" panose="020B0609020204030204" pitchFamily="49" charset="0"/>
              </a:rPr>
              <a:t>ENTRYPOINT command param1 param2 (shell form)</a:t>
            </a:r>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10759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DFE1E-6607-2343-8B7F-A82FDF9973EC}"/>
              </a:ext>
            </a:extLst>
          </p:cNvPr>
          <p:cNvSpPr>
            <a:spLocks noGrp="1"/>
          </p:cNvSpPr>
          <p:nvPr>
            <p:ph type="body" sz="quarter" idx="12"/>
          </p:nvPr>
        </p:nvSpPr>
        <p:spPr/>
        <p:txBody>
          <a:bodyPr>
            <a:normAutofit/>
          </a:bodyPr>
          <a:lstStyle/>
          <a:p>
            <a:pPr marL="50800" indent="0">
              <a:buNone/>
            </a:pPr>
            <a:r>
              <a:rPr lang="en-IN" b="1" dirty="0">
                <a:solidFill>
                  <a:schemeClr val="accent5"/>
                </a:solidFill>
              </a:rPr>
              <a:t>RUN vs. ENTRYPOINT vs. CMD:</a:t>
            </a:r>
          </a:p>
          <a:p>
            <a:r>
              <a:rPr lang="en-IN" dirty="0"/>
              <a:t>Use RUN instructions to build your image by adding layers on top of initial image.</a:t>
            </a:r>
          </a:p>
          <a:p>
            <a:r>
              <a:rPr lang="en-IN" dirty="0"/>
              <a:t>Prefer ENTRYPOINT to CMD when building executable Docker image and you need a command always to be executed. Additionally use CMD if you need to provide extra default arguments that could be overwritten from command line when docker container runs.</a:t>
            </a:r>
          </a:p>
          <a:p>
            <a:r>
              <a:rPr lang="en-IN" dirty="0"/>
              <a:t>Choose CMD if you need to provide a default command and/or arguments that can be overwritten from command line when docker container runs.</a:t>
            </a:r>
          </a:p>
        </p:txBody>
      </p:sp>
      <p:sp>
        <p:nvSpPr>
          <p:cNvPr id="3" name="Title 2">
            <a:extLst>
              <a:ext uri="{FF2B5EF4-FFF2-40B4-BE49-F238E27FC236}">
                <a16:creationId xmlns:a16="http://schemas.microsoft.com/office/drawing/2014/main" id="{818DA954-92EB-4C4C-95E9-0BF29571346A}"/>
              </a:ext>
            </a:extLst>
          </p:cNvPr>
          <p:cNvSpPr>
            <a:spLocks noGrp="1"/>
          </p:cNvSpPr>
          <p:nvPr>
            <p:ph type="title"/>
          </p:nvPr>
        </p:nvSpPr>
        <p:spPr/>
        <p:txBody>
          <a:bodyPr/>
          <a:lstStyle/>
          <a:p>
            <a:r>
              <a:rPr lang="en-US" sz="3600" dirty="0" err="1">
                <a:latin typeface="Open Sans"/>
                <a:ea typeface="Open Sans"/>
                <a:cs typeface="Open Sans"/>
                <a:sym typeface="Open Sans"/>
              </a:rPr>
              <a:t>Dockerfile</a:t>
            </a:r>
            <a:r>
              <a:rPr lang="en-US" sz="3600" dirty="0">
                <a:latin typeface="Open Sans"/>
                <a:ea typeface="Open Sans"/>
                <a:cs typeface="Open Sans"/>
                <a:sym typeface="Open Sans"/>
              </a:rPr>
              <a:t> Instructions</a:t>
            </a:r>
          </a:p>
        </p:txBody>
      </p:sp>
      <p:sp>
        <p:nvSpPr>
          <p:cNvPr id="4" name="Text Placeholder 3">
            <a:extLst>
              <a:ext uri="{FF2B5EF4-FFF2-40B4-BE49-F238E27FC236}">
                <a16:creationId xmlns:a16="http://schemas.microsoft.com/office/drawing/2014/main" id="{AD394CCA-791C-3F4F-BAF8-7245D746A850}"/>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8144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70"/>
          <p:cNvSpPr txBox="1">
            <a:spLocks noGrp="1"/>
          </p:cNvSpPr>
          <p:nvPr>
            <p:ph type="title"/>
          </p:nvPr>
        </p:nvSpPr>
        <p:spPr>
          <a:xfrm>
            <a:off x="417053" y="186967"/>
            <a:ext cx="11357100" cy="763500"/>
          </a:xfrm>
          <a:prstGeom prst="rect">
            <a:avLst/>
          </a:prstGeom>
        </p:spPr>
        <p:txBody>
          <a:bodyPr spcFirstLastPara="1" wrap="square" lIns="91425" tIns="91425" rIns="91425" bIns="91425" anchor="ctr" anchorCtr="0">
            <a:noAutofit/>
          </a:bodyPr>
          <a:lstStyle/>
          <a:p>
            <a:pPr>
              <a:buNone/>
            </a:pPr>
            <a:r>
              <a:rPr lang="en"/>
              <a:t>Example Dockerfile for Python App</a:t>
            </a:r>
            <a:endParaRPr/>
          </a:p>
        </p:txBody>
      </p:sp>
      <p:sp>
        <p:nvSpPr>
          <p:cNvPr id="387" name="Google Shape;387;p70"/>
          <p:cNvSpPr txBox="1"/>
          <p:nvPr/>
        </p:nvSpPr>
        <p:spPr>
          <a:xfrm>
            <a:off x="2776563" y="2202150"/>
            <a:ext cx="6638100" cy="20904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 sz="2400">
                <a:latin typeface="Consolas"/>
                <a:ea typeface="Consolas"/>
                <a:cs typeface="Consolas"/>
                <a:sym typeface="Consolas"/>
              </a:rPr>
              <a:t>FROM python:3</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WORKDIR /usr/src/app</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COPY . .</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RUN pip3 install -r requirements.txt</a:t>
            </a:r>
            <a:endParaRPr sz="2400">
              <a:latin typeface="Consolas"/>
              <a:ea typeface="Consolas"/>
              <a:cs typeface="Consolas"/>
              <a:sym typeface="Consolas"/>
            </a:endParaRPr>
          </a:p>
          <a:p>
            <a:r>
              <a:rPr lang="en" sz="2400">
                <a:latin typeface="Consolas"/>
                <a:ea typeface="Consolas"/>
                <a:cs typeface="Consolas"/>
                <a:sym typeface="Consolas"/>
              </a:rPr>
              <a:t>CMD [ "python3", "./main.py" ]</a:t>
            </a:r>
            <a:endParaRPr sz="2400">
              <a:latin typeface="Consolas"/>
              <a:ea typeface="Consolas"/>
              <a:cs typeface="Consolas"/>
              <a:sym typeface="Consolas"/>
            </a:endParaRPr>
          </a:p>
        </p:txBody>
      </p:sp>
    </p:spTree>
    <p:extLst>
      <p:ext uri="{BB962C8B-B14F-4D97-AF65-F5344CB8AC3E}">
        <p14:creationId xmlns:p14="http://schemas.microsoft.com/office/powerpoint/2010/main" val="2453215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1"/>
          <p:cNvSpPr txBox="1">
            <a:spLocks noGrp="1"/>
          </p:cNvSpPr>
          <p:nvPr>
            <p:ph type="title"/>
          </p:nvPr>
        </p:nvSpPr>
        <p:spPr>
          <a:xfrm>
            <a:off x="417053" y="186967"/>
            <a:ext cx="11357100" cy="763500"/>
          </a:xfrm>
          <a:prstGeom prst="rect">
            <a:avLst/>
          </a:prstGeom>
        </p:spPr>
        <p:txBody>
          <a:bodyPr spcFirstLastPara="1" wrap="square" lIns="91425" tIns="91425" rIns="91425" bIns="91425" anchor="ctr" anchorCtr="0">
            <a:noAutofit/>
          </a:bodyPr>
          <a:lstStyle/>
          <a:p>
            <a:pPr>
              <a:buNone/>
            </a:pPr>
            <a:r>
              <a:rPr lang="en"/>
              <a:t>Example Dockerfile for a Java Spring Boot App</a:t>
            </a:r>
            <a:endParaRPr/>
          </a:p>
        </p:txBody>
      </p:sp>
      <p:sp>
        <p:nvSpPr>
          <p:cNvPr id="393" name="Google Shape;393;p71"/>
          <p:cNvSpPr txBox="1"/>
          <p:nvPr/>
        </p:nvSpPr>
        <p:spPr>
          <a:xfrm>
            <a:off x="1680063" y="1751550"/>
            <a:ext cx="8831100" cy="3152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 sz="2400">
                <a:latin typeface="Consolas"/>
                <a:ea typeface="Consolas"/>
                <a:cs typeface="Consolas"/>
                <a:sym typeface="Consolas"/>
              </a:rPr>
              <a:t>FROM openjdk:8-jdk-alpine</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VOLUME /tmp</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ARG DEPENDENCY=target/dependency</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COPY ${DEPENDENCY}/BOOT-INF/lib /app/lib</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COPY ${DEPENDENCY}/META-INF /app/META-INF</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COPY ${DEPENDENCY}/BOOT-INF/classes /app</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ENTRYPOINT ["java","-cp","app:app/lib/*","hello.Application"]</a:t>
            </a:r>
            <a:endParaRPr sz="2400">
              <a:latin typeface="Consolas"/>
              <a:ea typeface="Consolas"/>
              <a:cs typeface="Consolas"/>
              <a:sym typeface="Consolas"/>
            </a:endParaRPr>
          </a:p>
          <a:p>
            <a:endParaRPr sz="2400">
              <a:latin typeface="Consolas"/>
              <a:ea typeface="Consolas"/>
              <a:cs typeface="Consolas"/>
              <a:sym typeface="Consolas"/>
            </a:endParaRPr>
          </a:p>
        </p:txBody>
      </p:sp>
    </p:spTree>
    <p:extLst>
      <p:ext uri="{BB962C8B-B14F-4D97-AF65-F5344CB8AC3E}">
        <p14:creationId xmlns:p14="http://schemas.microsoft.com/office/powerpoint/2010/main" val="196784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2"/>
          <p:cNvSpPr txBox="1">
            <a:spLocks noGrp="1"/>
          </p:cNvSpPr>
          <p:nvPr>
            <p:ph type="title"/>
          </p:nvPr>
        </p:nvSpPr>
        <p:spPr>
          <a:xfrm>
            <a:off x="417053" y="186967"/>
            <a:ext cx="11357100" cy="763500"/>
          </a:xfrm>
          <a:prstGeom prst="rect">
            <a:avLst/>
          </a:prstGeom>
        </p:spPr>
        <p:txBody>
          <a:bodyPr spcFirstLastPara="1" wrap="square" lIns="91425" tIns="91425" rIns="91425" bIns="91425" anchor="ctr" anchorCtr="0">
            <a:noAutofit/>
          </a:bodyPr>
          <a:lstStyle/>
          <a:p>
            <a:pPr>
              <a:buNone/>
            </a:pPr>
            <a:r>
              <a:rPr lang="en"/>
              <a:t>Example Dockerfile for a .NET App</a:t>
            </a:r>
            <a:endParaRPr/>
          </a:p>
        </p:txBody>
      </p:sp>
      <p:sp>
        <p:nvSpPr>
          <p:cNvPr id="399" name="Google Shape;399;p72"/>
          <p:cNvSpPr txBox="1"/>
          <p:nvPr/>
        </p:nvSpPr>
        <p:spPr>
          <a:xfrm>
            <a:off x="2107113" y="1631275"/>
            <a:ext cx="7977000" cy="31545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r>
              <a:rPr lang="en" sz="2400">
                <a:latin typeface="Consolas"/>
                <a:ea typeface="Consolas"/>
                <a:cs typeface="Consolas"/>
                <a:sym typeface="Consolas"/>
              </a:rPr>
              <a:t>FROM microsoft/dotnet:latest</a:t>
            </a:r>
            <a:br>
              <a:rPr lang="en" sz="2400">
                <a:latin typeface="Consolas"/>
                <a:ea typeface="Consolas"/>
                <a:cs typeface="Consolas"/>
                <a:sym typeface="Consolas"/>
              </a:rPr>
            </a:br>
            <a:r>
              <a:rPr lang="en" sz="2400">
                <a:latin typeface="Consolas"/>
                <a:ea typeface="Consolas"/>
                <a:cs typeface="Consolas"/>
                <a:sym typeface="Consolas"/>
              </a:rPr>
              <a:t>COPY ./ /app</a:t>
            </a:r>
            <a:br>
              <a:rPr lang="en" sz="2400">
                <a:latin typeface="Consolas"/>
                <a:ea typeface="Consolas"/>
                <a:cs typeface="Consolas"/>
                <a:sym typeface="Consolas"/>
              </a:rPr>
            </a:br>
            <a:r>
              <a:rPr lang="en" sz="2400">
                <a:latin typeface="Consolas"/>
                <a:ea typeface="Consolas"/>
                <a:cs typeface="Consolas"/>
                <a:sym typeface="Consolas"/>
              </a:rPr>
              <a:t>WORKDIR /app</a:t>
            </a:r>
            <a:br>
              <a:rPr lang="en" sz="2400">
                <a:latin typeface="Consolas"/>
                <a:ea typeface="Consolas"/>
                <a:cs typeface="Consolas"/>
                <a:sym typeface="Consolas"/>
              </a:rPr>
            </a:br>
            <a:r>
              <a:rPr lang="en" sz="2400">
                <a:latin typeface="Consolas"/>
                <a:ea typeface="Consolas"/>
                <a:cs typeface="Consolas"/>
                <a:sym typeface="Consolas"/>
              </a:rPr>
              <a:t>RUN ["dotnet", "restore"]</a:t>
            </a:r>
            <a:br>
              <a:rPr lang="en" sz="2400">
                <a:latin typeface="Consolas"/>
                <a:ea typeface="Consolas"/>
                <a:cs typeface="Consolas"/>
                <a:sym typeface="Consolas"/>
              </a:rPr>
            </a:br>
            <a:r>
              <a:rPr lang="en" sz="2400">
                <a:latin typeface="Consolas"/>
                <a:ea typeface="Consolas"/>
                <a:cs typeface="Consolas"/>
                <a:sym typeface="Consolas"/>
              </a:rPr>
              <a:t>RUN ["dotnet", "build"]</a:t>
            </a:r>
            <a:br>
              <a:rPr lang="en" sz="2400">
                <a:latin typeface="Consolas"/>
                <a:ea typeface="Consolas"/>
                <a:cs typeface="Consolas"/>
                <a:sym typeface="Consolas"/>
              </a:rPr>
            </a:br>
            <a:r>
              <a:rPr lang="en" sz="2400">
                <a:latin typeface="Consolas"/>
                <a:ea typeface="Consolas"/>
                <a:cs typeface="Consolas"/>
                <a:sym typeface="Consolas"/>
              </a:rPr>
              <a:t>EXPOSE 8080/tcp</a:t>
            </a:r>
            <a:br>
              <a:rPr lang="en" sz="2400">
                <a:latin typeface="Consolas"/>
                <a:ea typeface="Consolas"/>
                <a:cs typeface="Consolas"/>
                <a:sym typeface="Consolas"/>
              </a:rPr>
            </a:br>
            <a:r>
              <a:rPr lang="en" sz="2400">
                <a:latin typeface="Consolas"/>
                <a:ea typeface="Consolas"/>
                <a:cs typeface="Consolas"/>
                <a:sym typeface="Consolas"/>
              </a:rPr>
              <a:t>ENTRYPOINT ["dotnet", "run", "--server.urls", "http://0.0.0.0:8080"]</a:t>
            </a:r>
            <a:br>
              <a:rPr lang="en" sz="2400">
                <a:latin typeface="Consolas"/>
                <a:ea typeface="Consolas"/>
                <a:cs typeface="Consolas"/>
                <a:sym typeface="Consolas"/>
              </a:rPr>
            </a:br>
            <a:br>
              <a:rPr lang="en" sz="2400">
                <a:latin typeface="Consolas"/>
                <a:ea typeface="Consolas"/>
                <a:cs typeface="Consolas"/>
                <a:sym typeface="Consolas"/>
              </a:rPr>
            </a:br>
            <a:endParaRPr sz="2400">
              <a:latin typeface="Consolas"/>
              <a:ea typeface="Consolas"/>
              <a:cs typeface="Consolas"/>
              <a:sym typeface="Consolas"/>
            </a:endParaRPr>
          </a:p>
        </p:txBody>
      </p:sp>
    </p:spTree>
    <p:extLst>
      <p:ext uri="{BB962C8B-B14F-4D97-AF65-F5344CB8AC3E}">
        <p14:creationId xmlns:p14="http://schemas.microsoft.com/office/powerpoint/2010/main" val="350219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73"/>
          <p:cNvSpPr txBox="1">
            <a:spLocks noGrp="1"/>
          </p:cNvSpPr>
          <p:nvPr>
            <p:ph type="title"/>
          </p:nvPr>
        </p:nvSpPr>
        <p:spPr>
          <a:xfrm>
            <a:off x="417053" y="186967"/>
            <a:ext cx="11357100" cy="763500"/>
          </a:xfrm>
          <a:prstGeom prst="rect">
            <a:avLst/>
          </a:prstGeom>
        </p:spPr>
        <p:txBody>
          <a:bodyPr spcFirstLastPara="1" wrap="square" lIns="91425" tIns="91425" rIns="91425" bIns="91425" anchor="ctr" anchorCtr="0">
            <a:noAutofit/>
          </a:bodyPr>
          <a:lstStyle/>
          <a:p>
            <a:pPr>
              <a:buNone/>
            </a:pPr>
            <a:r>
              <a:rPr lang="en" dirty="0"/>
              <a:t>Example </a:t>
            </a:r>
            <a:r>
              <a:rPr lang="en" dirty="0" err="1"/>
              <a:t>Dockerfile</a:t>
            </a:r>
            <a:r>
              <a:rPr lang="en" dirty="0"/>
              <a:t> for a Node.js App</a:t>
            </a:r>
            <a:endParaRPr dirty="0"/>
          </a:p>
        </p:txBody>
      </p:sp>
      <p:sp>
        <p:nvSpPr>
          <p:cNvPr id="405" name="Google Shape;405;p73"/>
          <p:cNvSpPr txBox="1"/>
          <p:nvPr/>
        </p:nvSpPr>
        <p:spPr>
          <a:xfrm>
            <a:off x="3038313" y="2261375"/>
            <a:ext cx="6114600" cy="20562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 sz="2400">
                <a:latin typeface="Consolas"/>
                <a:ea typeface="Consolas"/>
                <a:cs typeface="Consolas"/>
                <a:sym typeface="Consolas"/>
              </a:rPr>
              <a:t>FROM launcher.gcr.io/google/nodejs</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COPY . /app/</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WORKDIR /app</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RUN npm install </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CMD ["npm", "start"]</a:t>
            </a:r>
            <a:endParaRPr sz="2400">
              <a:latin typeface="Consolas"/>
              <a:ea typeface="Consolas"/>
              <a:cs typeface="Consolas"/>
              <a:sym typeface="Consolas"/>
            </a:endParaRPr>
          </a:p>
          <a:p>
            <a:pPr>
              <a:buClr>
                <a:schemeClr val="dk1"/>
              </a:buClr>
              <a:buSzPts val="1100"/>
            </a:pPr>
            <a:endParaRPr sz="2400">
              <a:latin typeface="Consolas"/>
              <a:ea typeface="Consolas"/>
              <a:cs typeface="Consolas"/>
              <a:sym typeface="Consolas"/>
            </a:endParaRPr>
          </a:p>
          <a:p>
            <a:br>
              <a:rPr lang="en" sz="2400">
                <a:latin typeface="Consolas"/>
                <a:ea typeface="Consolas"/>
                <a:cs typeface="Consolas"/>
                <a:sym typeface="Consolas"/>
              </a:rPr>
            </a:br>
            <a:br>
              <a:rPr lang="en" sz="2400">
                <a:latin typeface="Consolas"/>
                <a:ea typeface="Consolas"/>
                <a:cs typeface="Consolas"/>
                <a:sym typeface="Consolas"/>
              </a:rPr>
            </a:br>
            <a:endParaRPr sz="2400">
              <a:latin typeface="Consolas"/>
              <a:ea typeface="Consolas"/>
              <a:cs typeface="Consolas"/>
              <a:sym typeface="Consolas"/>
            </a:endParaRPr>
          </a:p>
        </p:txBody>
      </p:sp>
    </p:spTree>
    <p:extLst>
      <p:ext uri="{BB962C8B-B14F-4D97-AF65-F5344CB8AC3E}">
        <p14:creationId xmlns:p14="http://schemas.microsoft.com/office/powerpoint/2010/main" val="2415641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4"/>
          <p:cNvSpPr txBox="1">
            <a:spLocks noGrp="1"/>
          </p:cNvSpPr>
          <p:nvPr>
            <p:ph type="title"/>
          </p:nvPr>
        </p:nvSpPr>
        <p:spPr>
          <a:xfrm>
            <a:off x="417053" y="186967"/>
            <a:ext cx="11357100" cy="763500"/>
          </a:xfrm>
          <a:prstGeom prst="rect">
            <a:avLst/>
          </a:prstGeom>
        </p:spPr>
        <p:txBody>
          <a:bodyPr spcFirstLastPara="1" wrap="square" lIns="91425" tIns="91425" rIns="91425" bIns="91425" anchor="ctr" anchorCtr="0">
            <a:noAutofit/>
          </a:bodyPr>
          <a:lstStyle/>
          <a:p>
            <a:pPr>
              <a:buNone/>
            </a:pPr>
            <a:r>
              <a:rPr lang="en" dirty="0">
                <a:sym typeface="Lato"/>
              </a:rPr>
              <a:t>Example </a:t>
            </a:r>
            <a:r>
              <a:rPr lang="en" dirty="0" err="1">
                <a:sym typeface="Lato"/>
              </a:rPr>
              <a:t>Dockerfile</a:t>
            </a:r>
            <a:r>
              <a:rPr lang="en" dirty="0">
                <a:sym typeface="Lato"/>
              </a:rPr>
              <a:t> for an Nginx Website</a:t>
            </a:r>
            <a:endParaRPr dirty="0">
              <a:sym typeface="Lato"/>
            </a:endParaRPr>
          </a:p>
        </p:txBody>
      </p:sp>
      <p:sp>
        <p:nvSpPr>
          <p:cNvPr id="411" name="Google Shape;411;p74"/>
          <p:cNvSpPr txBox="1"/>
          <p:nvPr/>
        </p:nvSpPr>
        <p:spPr>
          <a:xfrm>
            <a:off x="3452613" y="2368250"/>
            <a:ext cx="5286000" cy="12756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 sz="2400">
                <a:latin typeface="Consolas"/>
                <a:ea typeface="Consolas"/>
                <a:cs typeface="Consolas"/>
                <a:sym typeface="Consolas"/>
              </a:rPr>
              <a:t>FROM nginx</a:t>
            </a:r>
            <a:endParaRPr sz="2400">
              <a:latin typeface="Consolas"/>
              <a:ea typeface="Consolas"/>
              <a:cs typeface="Consolas"/>
              <a:sym typeface="Consolas"/>
            </a:endParaRPr>
          </a:p>
          <a:p>
            <a:pPr>
              <a:buClr>
                <a:schemeClr val="dk1"/>
              </a:buClr>
              <a:buSzPts val="1100"/>
            </a:pPr>
            <a:r>
              <a:rPr lang="en" sz="2400">
                <a:latin typeface="Consolas"/>
                <a:ea typeface="Consolas"/>
                <a:cs typeface="Consolas"/>
                <a:sym typeface="Consolas"/>
              </a:rPr>
              <a:t>COPY ./ /usr/share/nginx/html</a:t>
            </a:r>
            <a:endParaRPr sz="2400">
              <a:latin typeface="Consolas"/>
              <a:ea typeface="Consolas"/>
              <a:cs typeface="Consolas"/>
              <a:sym typeface="Consolas"/>
            </a:endParaRPr>
          </a:p>
          <a:p>
            <a:r>
              <a:rPr lang="en" sz="2400">
                <a:latin typeface="Consolas"/>
                <a:ea typeface="Consolas"/>
                <a:cs typeface="Consolas"/>
                <a:sym typeface="Consolas"/>
              </a:rPr>
              <a:t>EXPOSE 80</a:t>
            </a:r>
            <a:br>
              <a:rPr lang="en" sz="2400">
                <a:latin typeface="Consolas"/>
                <a:ea typeface="Consolas"/>
                <a:cs typeface="Consolas"/>
                <a:sym typeface="Consolas"/>
              </a:rPr>
            </a:br>
            <a:br>
              <a:rPr lang="en" sz="2400">
                <a:latin typeface="Consolas"/>
                <a:ea typeface="Consolas"/>
                <a:cs typeface="Consolas"/>
                <a:sym typeface="Consolas"/>
              </a:rPr>
            </a:br>
            <a:endParaRPr sz="2400">
              <a:latin typeface="Consolas"/>
              <a:ea typeface="Consolas"/>
              <a:cs typeface="Consolas"/>
              <a:sym typeface="Consolas"/>
            </a:endParaRPr>
          </a:p>
        </p:txBody>
      </p:sp>
    </p:spTree>
    <p:extLst>
      <p:ext uri="{BB962C8B-B14F-4D97-AF65-F5344CB8AC3E}">
        <p14:creationId xmlns:p14="http://schemas.microsoft.com/office/powerpoint/2010/main" val="407914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4D089-1866-5246-B4DE-3C655002E76F}"/>
              </a:ext>
            </a:extLst>
          </p:cNvPr>
          <p:cNvSpPr>
            <a:spLocks noGrp="1"/>
          </p:cNvSpPr>
          <p:nvPr>
            <p:ph type="title"/>
          </p:nvPr>
        </p:nvSpPr>
        <p:spPr/>
        <p:txBody>
          <a:bodyPr>
            <a:normAutofit/>
          </a:bodyPr>
          <a:lstStyle/>
          <a:p>
            <a:r>
              <a:rPr lang="en-US" sz="3600" dirty="0">
                <a:latin typeface="Open Sans"/>
                <a:ea typeface="Open Sans"/>
                <a:cs typeface="Open Sans"/>
              </a:rPr>
              <a:t>Chapter Concepts</a:t>
            </a:r>
          </a:p>
        </p:txBody>
      </p:sp>
      <p:graphicFrame>
        <p:nvGraphicFramePr>
          <p:cNvPr id="5" name="Table 4">
            <a:extLst>
              <a:ext uri="{FF2B5EF4-FFF2-40B4-BE49-F238E27FC236}">
                <a16:creationId xmlns:a16="http://schemas.microsoft.com/office/drawing/2014/main" id="{3A724CC4-5C94-1343-8FD6-ACF348514961}"/>
              </a:ext>
            </a:extLst>
          </p:cNvPr>
          <p:cNvGraphicFramePr>
            <a:graphicFrameLocks noGrp="1"/>
          </p:cNvGraphicFramePr>
          <p:nvPr>
            <p:extLst>
              <p:ext uri="{D42A27DB-BD31-4B8C-83A1-F6EECF244321}">
                <p14:modId xmlns:p14="http://schemas.microsoft.com/office/powerpoint/2010/main" val="1569506478"/>
              </p:ext>
            </p:extLst>
          </p:nvPr>
        </p:nvGraphicFramePr>
        <p:xfrm>
          <a:off x="3842566" y="2551987"/>
          <a:ext cx="4506867" cy="1754025"/>
        </p:xfrm>
        <a:graphic>
          <a:graphicData uri="http://schemas.openxmlformats.org/drawingml/2006/table">
            <a:tbl>
              <a:tblPr>
                <a:tableStyleId>{00A15C55-8517-42AA-B614-E9B94910E393}</a:tableStyleId>
              </a:tblPr>
              <a:tblGrid>
                <a:gridCol w="4506867">
                  <a:extLst>
                    <a:ext uri="{9D8B030D-6E8A-4147-A177-3AD203B41FA5}">
                      <a16:colId xmlns:a16="http://schemas.microsoft.com/office/drawing/2014/main" val="1695728431"/>
                    </a:ext>
                  </a:extLst>
                </a:gridCol>
              </a:tblGrid>
              <a:tr h="584675">
                <a:tc>
                  <a:txBody>
                    <a:bodyPr/>
                    <a:lstStyle/>
                    <a:p>
                      <a:pPr>
                        <a:lnSpc>
                          <a:spcPct val="100000"/>
                        </a:lnSpc>
                        <a:spcAft>
                          <a:spcPts val="0"/>
                        </a:spcAft>
                      </a:pPr>
                      <a:r>
                        <a:rPr lang="en-US" sz="2400" b="1" dirty="0"/>
                        <a:t>Build Process</a:t>
                      </a:r>
                    </a:p>
                  </a:txBody>
                  <a:tcPr marL="121807" marR="121807" marT="60904" marB="60904" anchor="ctr">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07098774"/>
                  </a:ext>
                </a:extLst>
              </a:tr>
              <a:tr h="584675">
                <a:tc>
                  <a:txBody>
                    <a:bodyPr/>
                    <a:lstStyle/>
                    <a:p>
                      <a:pPr>
                        <a:lnSpc>
                          <a:spcPct val="100000"/>
                        </a:lnSpc>
                        <a:spcAft>
                          <a:spcPts val="0"/>
                        </a:spcAft>
                      </a:pPr>
                      <a:r>
                        <a:rPr lang="en-US" sz="2400" dirty="0">
                          <a:solidFill>
                            <a:schemeClr val="bg1">
                              <a:lumMod val="65000"/>
                            </a:schemeClr>
                          </a:solidFill>
                        </a:rPr>
                        <a:t>Builds</a:t>
                      </a:r>
                    </a:p>
                  </a:txBody>
                  <a:tcPr marL="121807" marR="121807" marT="60904" marB="60904"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66711860"/>
                  </a:ext>
                </a:extLst>
              </a:tr>
              <a:tr h="584675">
                <a:tc>
                  <a:txBody>
                    <a:bodyPr/>
                    <a:lstStyle/>
                    <a:p>
                      <a:pPr>
                        <a:lnSpc>
                          <a:spcPct val="100000"/>
                        </a:lnSpc>
                        <a:spcAft>
                          <a:spcPts val="0"/>
                        </a:spcAft>
                      </a:pPr>
                      <a:r>
                        <a:rPr lang="en-US" sz="2400" dirty="0">
                          <a:solidFill>
                            <a:schemeClr val="bg1">
                              <a:lumMod val="65000"/>
                            </a:schemeClr>
                          </a:solidFill>
                        </a:rPr>
                        <a:t>Chapter Summary</a:t>
                      </a:r>
                    </a:p>
                  </a:txBody>
                  <a:tcPr marL="121807" marR="121807" marT="60904" marB="60904"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6303497"/>
                  </a:ext>
                </a:extLst>
              </a:tr>
            </a:tbl>
          </a:graphicData>
        </a:graphic>
      </p:graphicFrame>
    </p:spTree>
    <p:extLst>
      <p:ext uri="{BB962C8B-B14F-4D97-AF65-F5344CB8AC3E}">
        <p14:creationId xmlns:p14="http://schemas.microsoft.com/office/powerpoint/2010/main" val="719167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F61EC-FEED-974A-AC75-8D4E81BA92EB}"/>
              </a:ext>
            </a:extLst>
          </p:cNvPr>
          <p:cNvSpPr>
            <a:spLocks noGrp="1"/>
          </p:cNvSpPr>
          <p:nvPr>
            <p:ph type="title"/>
          </p:nvPr>
        </p:nvSpPr>
        <p:spPr/>
        <p:txBody>
          <a:bodyPr/>
          <a:lstStyle/>
          <a:p>
            <a:r>
              <a:rPr lang="en-US" sz="3600" dirty="0">
                <a:latin typeface="Open Sans"/>
                <a:ea typeface="Open Sans"/>
                <a:cs typeface="Open Sans"/>
                <a:sym typeface="Tahoma"/>
              </a:rPr>
              <a:t>Chapter Concepts</a:t>
            </a:r>
            <a:endParaRPr lang="en-US" sz="3600" dirty="0">
              <a:latin typeface="Open Sans"/>
              <a:ea typeface="Open Sans"/>
              <a:cs typeface="Open Sans"/>
            </a:endParaRPr>
          </a:p>
        </p:txBody>
      </p:sp>
      <p:graphicFrame>
        <p:nvGraphicFramePr>
          <p:cNvPr id="5" name="Table 4">
            <a:extLst>
              <a:ext uri="{FF2B5EF4-FFF2-40B4-BE49-F238E27FC236}">
                <a16:creationId xmlns:a16="http://schemas.microsoft.com/office/drawing/2014/main" id="{49DC81FD-3D11-F34B-A332-5AE322520B06}"/>
              </a:ext>
            </a:extLst>
          </p:cNvPr>
          <p:cNvGraphicFramePr>
            <a:graphicFrameLocks noGrp="1"/>
          </p:cNvGraphicFramePr>
          <p:nvPr>
            <p:extLst>
              <p:ext uri="{D42A27DB-BD31-4B8C-83A1-F6EECF244321}">
                <p14:modId xmlns:p14="http://schemas.microsoft.com/office/powerpoint/2010/main" val="2182723974"/>
              </p:ext>
            </p:extLst>
          </p:nvPr>
        </p:nvGraphicFramePr>
        <p:xfrm>
          <a:off x="3850127" y="2551987"/>
          <a:ext cx="4506867" cy="1754025"/>
        </p:xfrm>
        <a:graphic>
          <a:graphicData uri="http://schemas.openxmlformats.org/drawingml/2006/table">
            <a:tbl>
              <a:tblPr>
                <a:tableStyleId>{00A15C55-8517-42AA-B614-E9B94910E393}</a:tableStyleId>
              </a:tblPr>
              <a:tblGrid>
                <a:gridCol w="4506867">
                  <a:extLst>
                    <a:ext uri="{9D8B030D-6E8A-4147-A177-3AD203B41FA5}">
                      <a16:colId xmlns:a16="http://schemas.microsoft.com/office/drawing/2014/main" val="1695728431"/>
                    </a:ext>
                  </a:extLst>
                </a:gridCol>
              </a:tblGrid>
              <a:tr h="584675">
                <a:tc>
                  <a:txBody>
                    <a:bodyPr/>
                    <a:lstStyle/>
                    <a:p>
                      <a:pPr>
                        <a:lnSpc>
                          <a:spcPct val="100000"/>
                        </a:lnSpc>
                        <a:spcAft>
                          <a:spcPts val="0"/>
                        </a:spcAft>
                      </a:pPr>
                      <a:r>
                        <a:rPr lang="en-US" sz="2400" kern="1200" dirty="0">
                          <a:solidFill>
                            <a:schemeClr val="bg1">
                              <a:lumMod val="65000"/>
                            </a:schemeClr>
                          </a:solidFill>
                          <a:latin typeface="+mn-lt"/>
                          <a:ea typeface="+mn-ea"/>
                          <a:cs typeface="+mn-cs"/>
                        </a:rPr>
                        <a:t>Build Process</a:t>
                      </a:r>
                    </a:p>
                  </a:txBody>
                  <a:tcPr marL="121807" marR="121807" marT="60904" marB="60904" anchor="ctr">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07098774"/>
                  </a:ext>
                </a:extLst>
              </a:tr>
              <a:tr h="584675">
                <a:tc>
                  <a:txBody>
                    <a:bodyPr/>
                    <a:lstStyle/>
                    <a:p>
                      <a:pPr>
                        <a:lnSpc>
                          <a:spcPct val="100000"/>
                        </a:lnSpc>
                        <a:spcAft>
                          <a:spcPts val="0"/>
                        </a:spcAft>
                      </a:pPr>
                      <a:r>
                        <a:rPr lang="en-US" sz="2400" b="1" i="0" u="none" strike="noStrike" cap="none" dirty="0">
                          <a:solidFill>
                            <a:schemeClr val="dk1"/>
                          </a:solidFill>
                          <a:latin typeface="+mn-lt"/>
                          <a:ea typeface="+mn-ea"/>
                          <a:cs typeface="+mn-cs"/>
                          <a:sym typeface="Arial"/>
                        </a:rPr>
                        <a:t>Builds</a:t>
                      </a:r>
                    </a:p>
                  </a:txBody>
                  <a:tcPr marL="121807" marR="121807" marT="60904" marB="60904"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66711860"/>
                  </a:ext>
                </a:extLst>
              </a:tr>
              <a:tr h="584675">
                <a:tc>
                  <a:txBody>
                    <a:bodyPr/>
                    <a:lstStyle/>
                    <a:p>
                      <a:pPr>
                        <a:lnSpc>
                          <a:spcPct val="100000"/>
                        </a:lnSpc>
                        <a:spcAft>
                          <a:spcPts val="0"/>
                        </a:spcAft>
                      </a:pPr>
                      <a:r>
                        <a:rPr lang="en-US" sz="2400" dirty="0">
                          <a:solidFill>
                            <a:schemeClr val="bg1">
                              <a:lumMod val="65000"/>
                            </a:schemeClr>
                          </a:solidFill>
                        </a:rPr>
                        <a:t>Chapter Summary</a:t>
                      </a:r>
                    </a:p>
                  </a:txBody>
                  <a:tcPr marL="121807" marR="121807" marT="60904" marB="60904"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6303497"/>
                  </a:ext>
                </a:extLst>
              </a:tr>
            </a:tbl>
          </a:graphicData>
        </a:graphic>
      </p:graphicFrame>
    </p:spTree>
    <p:extLst>
      <p:ext uri="{BB962C8B-B14F-4D97-AF65-F5344CB8AC3E}">
        <p14:creationId xmlns:p14="http://schemas.microsoft.com/office/powerpoint/2010/main" val="3430300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5"/>
          <p:cNvSpPr txBox="1">
            <a:spLocks noGrp="1"/>
          </p:cNvSpPr>
          <p:nvPr>
            <p:ph type="title"/>
          </p:nvPr>
        </p:nvSpPr>
        <p:spPr>
          <a:xfrm>
            <a:off x="417053" y="186967"/>
            <a:ext cx="11357100" cy="763500"/>
          </a:xfrm>
          <a:prstGeom prst="rect">
            <a:avLst/>
          </a:prstGeom>
        </p:spPr>
        <p:txBody>
          <a:bodyPr spcFirstLastPara="1" wrap="square" lIns="91425" tIns="91425" rIns="91425" bIns="91425" anchor="ctr" anchorCtr="0">
            <a:noAutofit/>
          </a:bodyPr>
          <a:lstStyle/>
          <a:p>
            <a:pPr>
              <a:buNone/>
            </a:pPr>
            <a:r>
              <a:rPr lang="en" dirty="0">
                <a:sym typeface="Lato"/>
              </a:rPr>
              <a:t>Building Docker Images</a:t>
            </a:r>
            <a:endParaRPr dirty="0">
              <a:sym typeface="Lato"/>
            </a:endParaRPr>
          </a:p>
        </p:txBody>
      </p:sp>
      <p:sp>
        <p:nvSpPr>
          <p:cNvPr id="417" name="Google Shape;417;p75"/>
          <p:cNvSpPr txBox="1">
            <a:spLocks noGrp="1"/>
          </p:cNvSpPr>
          <p:nvPr>
            <p:ph type="body" idx="1"/>
          </p:nvPr>
        </p:nvSpPr>
        <p:spPr>
          <a:xfrm>
            <a:off x="407613" y="1040900"/>
            <a:ext cx="11357100" cy="2978700"/>
          </a:xfrm>
          <a:prstGeom prst="rect">
            <a:avLst/>
          </a:prstGeom>
        </p:spPr>
        <p:txBody>
          <a:bodyPr spcFirstLastPara="1" wrap="square" lIns="121875" tIns="121875" rIns="121875" bIns="121875" anchor="t" anchorCtr="0">
            <a:noAutofit/>
          </a:bodyPr>
          <a:lstStyle/>
          <a:p>
            <a:r>
              <a:rPr lang="en"/>
              <a:t> Use the Docker build command to create the image</a:t>
            </a:r>
            <a:endParaRPr/>
          </a:p>
          <a:p>
            <a:pPr lvl="1">
              <a:spcBef>
                <a:spcPts val="0"/>
              </a:spcBef>
            </a:pPr>
            <a:r>
              <a:rPr lang="en">
                <a:latin typeface="Courier New"/>
                <a:ea typeface="Courier New"/>
                <a:cs typeface="Courier New"/>
                <a:sym typeface="Courier New"/>
              </a:rPr>
              <a:t>-t</a:t>
            </a:r>
            <a:r>
              <a:rPr lang="en"/>
              <a:t> parameter tags (</a:t>
            </a:r>
            <a:r>
              <a:rPr lang="en" i="1"/>
              <a:t>names</a:t>
            </a:r>
            <a:r>
              <a:rPr lang="en"/>
              <a:t>) the image (can include a version number)</a:t>
            </a:r>
            <a:endParaRPr/>
          </a:p>
          <a:p>
            <a:pPr lvl="1">
              <a:spcBef>
                <a:spcPts val="0"/>
              </a:spcBef>
            </a:pPr>
            <a:r>
              <a:rPr lang="en"/>
              <a:t>Specify the path to the Dockerfile</a:t>
            </a:r>
            <a:endParaRPr/>
          </a:p>
          <a:p>
            <a:pPr>
              <a:spcBef>
                <a:spcPts val="1000"/>
              </a:spcBef>
            </a:pPr>
            <a:r>
              <a:rPr lang="en"/>
              <a:t>Tag is used later to specify which image you want to run</a:t>
            </a:r>
            <a:endParaRPr/>
          </a:p>
          <a:p>
            <a:pPr>
              <a:spcBef>
                <a:spcPts val="1000"/>
              </a:spcBef>
            </a:pPr>
            <a:r>
              <a:rPr lang="en"/>
              <a:t>Syntax:</a:t>
            </a:r>
            <a:endParaRPr/>
          </a:p>
          <a:p>
            <a:pPr lvl="1">
              <a:spcBef>
                <a:spcPts val="0"/>
              </a:spcBef>
              <a:buFont typeface="Courier New"/>
              <a:buChar char="○"/>
            </a:pPr>
            <a:r>
              <a:rPr lang="en">
                <a:latin typeface="Courier New"/>
                <a:ea typeface="Courier New"/>
                <a:cs typeface="Courier New"/>
                <a:sym typeface="Courier New"/>
              </a:rPr>
              <a:t>docker build -t your-docker-id/your-image:v0.1 .</a:t>
            </a:r>
            <a:endParaRPr>
              <a:latin typeface="Courier New"/>
              <a:ea typeface="Courier New"/>
              <a:cs typeface="Courier New"/>
              <a:sym typeface="Courier New"/>
            </a:endParaRPr>
          </a:p>
        </p:txBody>
      </p:sp>
    </p:spTree>
    <p:extLst>
      <p:ext uri="{BB962C8B-B14F-4D97-AF65-F5344CB8AC3E}">
        <p14:creationId xmlns:p14="http://schemas.microsoft.com/office/powerpoint/2010/main" val="2586507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EBD108-AD78-9F40-8D4C-CFC54210E87B}"/>
              </a:ext>
            </a:extLst>
          </p:cNvPr>
          <p:cNvSpPr>
            <a:spLocks noGrp="1"/>
          </p:cNvSpPr>
          <p:nvPr>
            <p:ph type="body" sz="quarter" idx="12"/>
          </p:nvPr>
        </p:nvSpPr>
        <p:spPr/>
        <p:txBody>
          <a:bodyPr/>
          <a:lstStyle/>
          <a:p>
            <a:pPr marL="456777" indent="-456777">
              <a:spcBef>
                <a:spcPts val="1200"/>
              </a:spcBef>
              <a:buFont typeface="Tahoma"/>
              <a:buAutoNum type="arabicPeriod"/>
            </a:pPr>
            <a:r>
              <a:rPr lang="en-US" dirty="0">
                <a:latin typeface="Tahoma"/>
                <a:ea typeface="Tahoma"/>
                <a:cs typeface="Tahoma"/>
                <a:sym typeface="Tahoma"/>
              </a:rPr>
              <a:t>Create a directory to work as the context for the build process</a:t>
            </a:r>
          </a:p>
          <a:p>
            <a:pPr marL="915670" lvl="1" indent="-456777">
              <a:buFont typeface="+mj-lt"/>
              <a:buAutoNum type="alphaLcPeriod"/>
            </a:pPr>
            <a:r>
              <a:rPr lang="en-US" dirty="0">
                <a:latin typeface="Tahoma"/>
                <a:ea typeface="Tahoma"/>
                <a:cs typeface="Tahoma"/>
                <a:sym typeface="Tahoma"/>
              </a:rPr>
              <a:t>Add files and subdirectories to the context directory as needed</a:t>
            </a:r>
          </a:p>
          <a:p>
            <a:pPr marL="915670" lvl="1" indent="-456777">
              <a:buFont typeface="+mj-lt"/>
              <a:buAutoNum type="alphaLcPeriod"/>
            </a:pPr>
            <a:r>
              <a:rPr lang="en-US" dirty="0">
                <a:latin typeface="Tahoma"/>
                <a:ea typeface="Tahoma"/>
                <a:cs typeface="Tahoma"/>
                <a:sym typeface="Tahoma"/>
              </a:rPr>
              <a:t>These will be used to build the image</a:t>
            </a:r>
          </a:p>
          <a:p>
            <a:pPr marL="456777" indent="-456777">
              <a:buFont typeface="Tahoma"/>
              <a:buAutoNum type="arabicPeriod"/>
            </a:pPr>
            <a:r>
              <a:rPr lang="en-US" dirty="0">
                <a:latin typeface="Tahoma"/>
                <a:ea typeface="Tahoma"/>
                <a:cs typeface="Tahoma"/>
                <a:sym typeface="Tahoma"/>
              </a:rPr>
              <a:t>Test the base (lowest layer) image that our image will be built on</a:t>
            </a:r>
          </a:p>
          <a:p>
            <a:pPr marL="456777" indent="-456777">
              <a:buFont typeface="Tahoma"/>
              <a:buAutoNum type="arabicPeriod"/>
            </a:pPr>
            <a:r>
              <a:rPr lang="en-US" dirty="0">
                <a:latin typeface="Tahoma"/>
                <a:ea typeface="Tahoma"/>
                <a:cs typeface="Tahoma"/>
                <a:sym typeface="Tahoma"/>
              </a:rPr>
              <a:t>Create a </a:t>
            </a:r>
            <a:r>
              <a:rPr lang="en-US" dirty="0" err="1">
                <a:latin typeface="Courier New" panose="02070309020205020404" pitchFamily="49" charset="0"/>
                <a:ea typeface="Tahoma"/>
                <a:cs typeface="Courier New" panose="02070309020205020404" pitchFamily="49" charset="0"/>
                <a:sym typeface="Tahoma"/>
              </a:rPr>
              <a:t>Dockerfile</a:t>
            </a:r>
            <a:endParaRPr lang="en-US" dirty="0">
              <a:latin typeface="Tahoma"/>
              <a:ea typeface="Tahoma"/>
              <a:cs typeface="Tahoma"/>
              <a:sym typeface="Tahoma"/>
            </a:endParaRPr>
          </a:p>
          <a:p>
            <a:pPr marL="915670" lvl="1" indent="-456777">
              <a:buFont typeface="+mj-lt"/>
              <a:buAutoNum type="alphaLcPeriod"/>
            </a:pPr>
            <a:r>
              <a:rPr lang="en-US" dirty="0">
                <a:latin typeface="Tahoma"/>
                <a:ea typeface="Tahoma"/>
                <a:cs typeface="Tahoma"/>
                <a:sym typeface="Tahoma"/>
              </a:rPr>
              <a:t>Add a command that identifies the base image being used</a:t>
            </a:r>
          </a:p>
          <a:p>
            <a:pPr marL="915670" lvl="1" indent="-456777">
              <a:buFont typeface="+mj-lt"/>
              <a:buAutoNum type="alphaLcPeriod"/>
            </a:pPr>
            <a:r>
              <a:rPr lang="en-US" dirty="0">
                <a:latin typeface="Tahoma"/>
                <a:ea typeface="Tahoma"/>
                <a:cs typeface="Tahoma"/>
                <a:sym typeface="Tahoma"/>
              </a:rPr>
              <a:t>Add additional commands that will create the layers of our image on top of the base image</a:t>
            </a:r>
          </a:p>
          <a:p>
            <a:pPr marL="456777" indent="-456777">
              <a:buFont typeface="Tahoma"/>
              <a:buAutoNum type="arabicPeriod"/>
            </a:pPr>
            <a:r>
              <a:rPr lang="en-US" dirty="0">
                <a:latin typeface="Tahoma"/>
                <a:ea typeface="Tahoma"/>
                <a:cs typeface="Tahoma"/>
                <a:sym typeface="Tahoma"/>
              </a:rPr>
              <a:t>Run </a:t>
            </a:r>
            <a:r>
              <a:rPr lang="en-US" dirty="0">
                <a:latin typeface="Courier New" panose="02070309020205020404" pitchFamily="49" charset="0"/>
                <a:ea typeface="Tahoma"/>
                <a:cs typeface="Courier New" panose="02070309020205020404" pitchFamily="49" charset="0"/>
                <a:sym typeface="Tahoma"/>
              </a:rPr>
              <a:t>docker build</a:t>
            </a:r>
            <a:r>
              <a:rPr lang="en-US" dirty="0">
                <a:ea typeface="Tahoma"/>
                <a:cs typeface="Courier New" panose="02070309020205020404" pitchFamily="49" charset="0"/>
                <a:sym typeface="Tahoma"/>
              </a:rPr>
              <a:t> </a:t>
            </a:r>
            <a:r>
              <a:rPr lang="en-US" dirty="0">
                <a:latin typeface="Tahoma"/>
                <a:ea typeface="Tahoma"/>
                <a:cs typeface="Tahoma"/>
                <a:sym typeface="Tahoma"/>
              </a:rPr>
              <a:t>command</a:t>
            </a:r>
          </a:p>
          <a:p>
            <a:pPr marL="456777" indent="-456777">
              <a:buFont typeface="Tahoma"/>
              <a:buAutoNum type="arabicPeriod"/>
            </a:pPr>
            <a:r>
              <a:rPr lang="en-US" dirty="0">
                <a:latin typeface="Tahoma"/>
                <a:ea typeface="Tahoma"/>
                <a:cs typeface="Tahoma"/>
                <a:sym typeface="Tahoma"/>
              </a:rPr>
              <a:t>Test the image in a container </a:t>
            </a:r>
          </a:p>
          <a:p>
            <a:pPr marL="456777" indent="-456777">
              <a:buFont typeface="Tahoma"/>
              <a:buAutoNum type="arabicPeriod"/>
            </a:pPr>
            <a:r>
              <a:rPr lang="en-US" dirty="0">
                <a:latin typeface="Tahoma"/>
                <a:ea typeface="Tahoma"/>
                <a:cs typeface="Tahoma"/>
                <a:sym typeface="Tahoma"/>
              </a:rPr>
              <a:t>Debug as necessary</a:t>
            </a:r>
          </a:p>
          <a:p>
            <a:pPr marL="685805" lvl="2" indent="-114301">
              <a:spcBef>
                <a:spcPts val="0"/>
              </a:spcBef>
              <a:buNone/>
            </a:pPr>
            <a:endParaRPr lang="en-US" dirty="0">
              <a:latin typeface="Tahoma"/>
              <a:ea typeface="Tahoma"/>
              <a:cs typeface="Tahoma"/>
              <a:sym typeface="Tahoma"/>
            </a:endParaRPr>
          </a:p>
          <a:p>
            <a:endParaRPr lang="en-US" dirty="0"/>
          </a:p>
        </p:txBody>
      </p:sp>
      <p:sp>
        <p:nvSpPr>
          <p:cNvPr id="3" name="Title 2">
            <a:extLst>
              <a:ext uri="{FF2B5EF4-FFF2-40B4-BE49-F238E27FC236}">
                <a16:creationId xmlns:a16="http://schemas.microsoft.com/office/drawing/2014/main" id="{109A7852-52F6-DD44-B633-9CEC0304CFB4}"/>
              </a:ext>
            </a:extLst>
          </p:cNvPr>
          <p:cNvSpPr>
            <a:spLocks noGrp="1"/>
          </p:cNvSpPr>
          <p:nvPr>
            <p:ph type="title"/>
          </p:nvPr>
        </p:nvSpPr>
        <p:spPr/>
        <p:txBody>
          <a:bodyPr/>
          <a:lstStyle/>
          <a:p>
            <a:r>
              <a:rPr lang="en-US" sz="3600" dirty="0">
                <a:latin typeface="Open Sans"/>
                <a:ea typeface="Open Sans"/>
                <a:cs typeface="Open Sans"/>
                <a:sym typeface="Tahoma"/>
              </a:rPr>
              <a:t>Typical Build Process </a:t>
            </a:r>
            <a:endParaRPr lang="en-US" sz="3600" dirty="0">
              <a:latin typeface="Open Sans"/>
              <a:ea typeface="Open Sans"/>
              <a:cs typeface="Open Sans"/>
              <a:sym typeface="Open Sans"/>
            </a:endParaRPr>
          </a:p>
        </p:txBody>
      </p:sp>
      <p:sp>
        <p:nvSpPr>
          <p:cNvPr id="4" name="Text Placeholder 3">
            <a:extLst>
              <a:ext uri="{FF2B5EF4-FFF2-40B4-BE49-F238E27FC236}">
                <a16:creationId xmlns:a16="http://schemas.microsoft.com/office/drawing/2014/main" id="{58174E87-A222-704C-969E-98220D1FFE33}"/>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979907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FE5E8D-5A0D-B54B-A24A-B6712656D4A8}"/>
              </a:ext>
            </a:extLst>
          </p:cNvPr>
          <p:cNvSpPr>
            <a:spLocks noGrp="1"/>
          </p:cNvSpPr>
          <p:nvPr>
            <p:ph type="title"/>
          </p:nvPr>
        </p:nvSpPr>
        <p:spPr/>
        <p:txBody>
          <a:bodyPr/>
          <a:lstStyle/>
          <a:p>
            <a:r>
              <a:rPr lang="en-US" sz="3600" dirty="0">
                <a:latin typeface="Open Sans"/>
                <a:ea typeface="Open Sans"/>
                <a:cs typeface="Open Sans"/>
              </a:rPr>
              <a:t>Chapter Concepts</a:t>
            </a:r>
          </a:p>
        </p:txBody>
      </p:sp>
      <p:graphicFrame>
        <p:nvGraphicFramePr>
          <p:cNvPr id="5" name="Table 4">
            <a:extLst>
              <a:ext uri="{FF2B5EF4-FFF2-40B4-BE49-F238E27FC236}">
                <a16:creationId xmlns:a16="http://schemas.microsoft.com/office/drawing/2014/main" id="{A3745927-2C54-3444-8425-DEC694161CD5}"/>
              </a:ext>
            </a:extLst>
          </p:cNvPr>
          <p:cNvGraphicFramePr>
            <a:graphicFrameLocks noGrp="1"/>
          </p:cNvGraphicFramePr>
          <p:nvPr>
            <p:extLst>
              <p:ext uri="{D42A27DB-BD31-4B8C-83A1-F6EECF244321}">
                <p14:modId xmlns:p14="http://schemas.microsoft.com/office/powerpoint/2010/main" val="474079623"/>
              </p:ext>
            </p:extLst>
          </p:nvPr>
        </p:nvGraphicFramePr>
        <p:xfrm>
          <a:off x="3842566" y="2551987"/>
          <a:ext cx="4506867" cy="1754025"/>
        </p:xfrm>
        <a:graphic>
          <a:graphicData uri="http://schemas.openxmlformats.org/drawingml/2006/table">
            <a:tbl>
              <a:tblPr>
                <a:tableStyleId>{00A15C55-8517-42AA-B614-E9B94910E393}</a:tableStyleId>
              </a:tblPr>
              <a:tblGrid>
                <a:gridCol w="4506867">
                  <a:extLst>
                    <a:ext uri="{9D8B030D-6E8A-4147-A177-3AD203B41FA5}">
                      <a16:colId xmlns:a16="http://schemas.microsoft.com/office/drawing/2014/main" val="1695728431"/>
                    </a:ext>
                  </a:extLst>
                </a:gridCol>
              </a:tblGrid>
              <a:tr h="584675">
                <a:tc>
                  <a:txBody>
                    <a:bodyPr/>
                    <a:lstStyle/>
                    <a:p>
                      <a:pPr>
                        <a:lnSpc>
                          <a:spcPct val="100000"/>
                        </a:lnSpc>
                        <a:spcAft>
                          <a:spcPts val="0"/>
                        </a:spcAft>
                      </a:pPr>
                      <a:r>
                        <a:rPr lang="en-US" sz="2400" kern="1200" dirty="0">
                          <a:solidFill>
                            <a:schemeClr val="bg1">
                              <a:lumMod val="65000"/>
                            </a:schemeClr>
                          </a:solidFill>
                          <a:latin typeface="+mn-lt"/>
                          <a:ea typeface="+mn-ea"/>
                          <a:cs typeface="+mn-cs"/>
                        </a:rPr>
                        <a:t>Build Process</a:t>
                      </a:r>
                    </a:p>
                  </a:txBody>
                  <a:tcPr marL="121807" marR="121807" marT="60904" marB="60904" anchor="ctr">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07098774"/>
                  </a:ext>
                </a:extLst>
              </a:tr>
              <a:tr h="584675">
                <a:tc>
                  <a:txBody>
                    <a:bodyPr/>
                    <a:lstStyle/>
                    <a:p>
                      <a:pPr>
                        <a:lnSpc>
                          <a:spcPct val="100000"/>
                        </a:lnSpc>
                        <a:spcAft>
                          <a:spcPts val="0"/>
                        </a:spcAft>
                      </a:pPr>
                      <a:r>
                        <a:rPr lang="en-US" sz="2400" dirty="0">
                          <a:solidFill>
                            <a:schemeClr val="bg1">
                              <a:lumMod val="65000"/>
                            </a:schemeClr>
                          </a:solidFill>
                        </a:rPr>
                        <a:t>Builds</a:t>
                      </a:r>
                    </a:p>
                  </a:txBody>
                  <a:tcPr marL="121807" marR="121807" marT="60904" marB="60904"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66711860"/>
                  </a:ext>
                </a:extLst>
              </a:tr>
              <a:tr h="584675">
                <a:tc>
                  <a:txBody>
                    <a:bodyPr/>
                    <a:lstStyle/>
                    <a:p>
                      <a:pPr>
                        <a:lnSpc>
                          <a:spcPct val="100000"/>
                        </a:lnSpc>
                        <a:spcAft>
                          <a:spcPts val="0"/>
                        </a:spcAft>
                      </a:pPr>
                      <a:r>
                        <a:rPr lang="en-US" sz="2400" b="1" i="0" u="none" strike="noStrike" cap="none" dirty="0">
                          <a:solidFill>
                            <a:schemeClr val="dk1"/>
                          </a:solidFill>
                          <a:latin typeface="+mn-lt"/>
                          <a:ea typeface="+mn-ea"/>
                          <a:cs typeface="+mn-cs"/>
                          <a:sym typeface="Arial"/>
                        </a:rPr>
                        <a:t>Chapter</a:t>
                      </a:r>
                      <a:r>
                        <a:rPr lang="en-US" sz="2400" b="1" dirty="0">
                          <a:solidFill>
                            <a:schemeClr val="tx1"/>
                          </a:solidFill>
                        </a:rPr>
                        <a:t> Summary</a:t>
                      </a:r>
                    </a:p>
                  </a:txBody>
                  <a:tcPr marL="121807" marR="121807" marT="60904" marB="60904"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6303497"/>
                  </a:ext>
                </a:extLst>
              </a:tr>
            </a:tbl>
          </a:graphicData>
        </a:graphic>
      </p:graphicFrame>
    </p:spTree>
    <p:extLst>
      <p:ext uri="{BB962C8B-B14F-4D97-AF65-F5344CB8AC3E}">
        <p14:creationId xmlns:p14="http://schemas.microsoft.com/office/powerpoint/2010/main" val="1251112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06BCCF-43CF-6A40-BE3F-8FCA9A016DE6}"/>
              </a:ext>
            </a:extLst>
          </p:cNvPr>
          <p:cNvSpPr>
            <a:spLocks noGrp="1"/>
          </p:cNvSpPr>
          <p:nvPr>
            <p:ph type="body" sz="quarter" idx="12"/>
          </p:nvPr>
        </p:nvSpPr>
        <p:spPr/>
        <p:txBody>
          <a:bodyPr/>
          <a:lstStyle/>
          <a:p>
            <a:pPr marL="0" indent="0">
              <a:spcBef>
                <a:spcPts val="0"/>
              </a:spcBef>
              <a:buSzPct val="25000"/>
              <a:buNone/>
            </a:pPr>
            <a:r>
              <a:rPr lang="en-US" dirty="0">
                <a:latin typeface="Tahoma"/>
                <a:ea typeface="Tahoma"/>
                <a:cs typeface="Tahoma"/>
                <a:sym typeface="Tahoma"/>
              </a:rPr>
              <a:t>In this chapter, we discussed:</a:t>
            </a:r>
          </a:p>
          <a:p>
            <a:pPr>
              <a:spcBef>
                <a:spcPts val="1200"/>
              </a:spcBef>
            </a:pPr>
            <a:r>
              <a:rPr lang="en-US" dirty="0">
                <a:latin typeface="Tahoma"/>
                <a:ea typeface="Tahoma"/>
                <a:cs typeface="Tahoma"/>
                <a:sym typeface="Tahoma"/>
              </a:rPr>
              <a:t>The basic structure of an image</a:t>
            </a:r>
          </a:p>
          <a:p>
            <a:pPr>
              <a:spcBef>
                <a:spcPts val="1200"/>
              </a:spcBef>
            </a:pPr>
            <a:r>
              <a:rPr lang="en-US" dirty="0">
                <a:latin typeface="Tahoma"/>
                <a:ea typeface="Tahoma"/>
                <a:cs typeface="Tahoma"/>
                <a:sym typeface="Tahoma"/>
              </a:rPr>
              <a:t>About Docker Hub</a:t>
            </a:r>
          </a:p>
          <a:p>
            <a:pPr>
              <a:spcBef>
                <a:spcPts val="1200"/>
              </a:spcBef>
            </a:pPr>
            <a:r>
              <a:rPr lang="en-US" dirty="0">
                <a:latin typeface="Tahoma"/>
                <a:ea typeface="Tahoma"/>
                <a:cs typeface="Tahoma"/>
                <a:sym typeface="Tahoma"/>
              </a:rPr>
              <a:t>Union FS</a:t>
            </a:r>
          </a:p>
          <a:p>
            <a:pPr>
              <a:spcBef>
                <a:spcPts val="1200"/>
              </a:spcBef>
            </a:pPr>
            <a:r>
              <a:rPr lang="en-US" dirty="0">
                <a:latin typeface="Tahoma"/>
                <a:ea typeface="Tahoma"/>
                <a:cs typeface="Tahoma"/>
                <a:sym typeface="Tahoma"/>
              </a:rPr>
              <a:t>How to build an image with a </a:t>
            </a:r>
            <a:r>
              <a:rPr lang="en-US" dirty="0" err="1">
                <a:latin typeface="Courier New" panose="02070309020205020404" pitchFamily="49" charset="0"/>
                <a:ea typeface="Tahoma"/>
                <a:cs typeface="Courier New" panose="02070309020205020404" pitchFamily="49" charset="0"/>
                <a:sym typeface="Tahoma"/>
              </a:rPr>
              <a:t>Dockerfile</a:t>
            </a:r>
            <a:endParaRPr lang="en-US" dirty="0">
              <a:latin typeface="Courier New" panose="02070309020205020404" pitchFamily="49" charset="0"/>
              <a:ea typeface="Tahoma"/>
              <a:cs typeface="Courier New" panose="02070309020205020404" pitchFamily="49" charset="0"/>
              <a:sym typeface="Tahoma"/>
            </a:endParaRPr>
          </a:p>
          <a:p>
            <a:pPr>
              <a:spcBef>
                <a:spcPts val="1200"/>
              </a:spcBef>
            </a:pPr>
            <a:r>
              <a:rPr lang="en-US" dirty="0" err="1">
                <a:latin typeface="Courier New" panose="02070309020205020404" pitchFamily="49" charset="0"/>
                <a:ea typeface="Tahoma"/>
                <a:cs typeface="Courier New" panose="02070309020205020404" pitchFamily="49" charset="0"/>
                <a:sym typeface="Tahoma"/>
              </a:rPr>
              <a:t>Dockerfile</a:t>
            </a:r>
            <a:r>
              <a:rPr lang="en-US" dirty="0">
                <a:latin typeface="Courier New" panose="02070309020205020404" pitchFamily="49" charset="0"/>
                <a:ea typeface="Tahoma"/>
                <a:cs typeface="Courier New" panose="02070309020205020404" pitchFamily="49" charset="0"/>
                <a:sym typeface="Tahoma"/>
              </a:rPr>
              <a:t> </a:t>
            </a:r>
            <a:r>
              <a:rPr lang="en-US" dirty="0">
                <a:latin typeface="Tahoma"/>
                <a:ea typeface="Tahoma"/>
                <a:cs typeface="Tahoma"/>
                <a:sym typeface="Tahoma"/>
              </a:rPr>
              <a:t>Instructions</a:t>
            </a:r>
          </a:p>
          <a:p>
            <a:pPr marL="50800" indent="0">
              <a:buNone/>
            </a:pPr>
            <a:endParaRPr lang="en-US" dirty="0"/>
          </a:p>
          <a:p>
            <a:endParaRPr lang="en-US" dirty="0"/>
          </a:p>
        </p:txBody>
      </p:sp>
      <p:sp>
        <p:nvSpPr>
          <p:cNvPr id="3" name="Title 2">
            <a:extLst>
              <a:ext uri="{FF2B5EF4-FFF2-40B4-BE49-F238E27FC236}">
                <a16:creationId xmlns:a16="http://schemas.microsoft.com/office/drawing/2014/main" id="{08299DBF-AB07-B848-8921-185099B121CA}"/>
              </a:ext>
            </a:extLst>
          </p:cNvPr>
          <p:cNvSpPr>
            <a:spLocks noGrp="1"/>
          </p:cNvSpPr>
          <p:nvPr>
            <p:ph type="title"/>
          </p:nvPr>
        </p:nvSpPr>
        <p:spPr/>
        <p:txBody>
          <a:bodyPr>
            <a:normAutofit/>
          </a:bodyPr>
          <a:lstStyle/>
          <a:p>
            <a:r>
              <a:rPr lang="en-US" sz="3600" dirty="0">
                <a:latin typeface="Open Sans"/>
                <a:ea typeface="Open Sans"/>
                <a:cs typeface="Open Sans"/>
                <a:sym typeface="Open Sans"/>
              </a:rPr>
              <a:t>Chapter Summary</a:t>
            </a:r>
          </a:p>
        </p:txBody>
      </p:sp>
      <p:sp>
        <p:nvSpPr>
          <p:cNvPr id="4" name="Text Placeholder 3">
            <a:extLst>
              <a:ext uri="{FF2B5EF4-FFF2-40B4-BE49-F238E27FC236}">
                <a16:creationId xmlns:a16="http://schemas.microsoft.com/office/drawing/2014/main" id="{393EFFCF-A1AE-7B47-8C71-13C092DA1972}"/>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23583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E7A55-55FE-864B-9AB1-4AA94503034D}"/>
              </a:ext>
            </a:extLst>
          </p:cNvPr>
          <p:cNvSpPr>
            <a:spLocks noGrp="1"/>
          </p:cNvSpPr>
          <p:nvPr>
            <p:ph type="body" sz="quarter" idx="12"/>
          </p:nvPr>
        </p:nvSpPr>
        <p:spPr/>
        <p:txBody>
          <a:bodyPr/>
          <a:lstStyle/>
          <a:p>
            <a:r>
              <a:rPr lang="en-US" dirty="0"/>
              <a:t>App binaries and dependencies</a:t>
            </a:r>
          </a:p>
          <a:p>
            <a:r>
              <a:rPr lang="en-US" dirty="0"/>
              <a:t>Metadata about the image data and how to run the image</a:t>
            </a:r>
          </a:p>
          <a:p>
            <a:r>
              <a:rPr lang="en-US" dirty="0"/>
              <a:t>Official Definition: An image is an ordered collection of root file system changes and the corresponding execution parameters for use within the container runtime.</a:t>
            </a:r>
          </a:p>
          <a:p>
            <a:r>
              <a:rPr lang="en-US" dirty="0"/>
              <a:t>Not a complete OS.	 No Kernel, kernel modules (</a:t>
            </a:r>
            <a:r>
              <a:rPr lang="en-US" dirty="0" err="1"/>
              <a:t>eg</a:t>
            </a:r>
            <a:r>
              <a:rPr lang="en-US" dirty="0"/>
              <a:t>: drivers)</a:t>
            </a:r>
          </a:p>
          <a:p>
            <a:r>
              <a:rPr lang="en-US" dirty="0"/>
              <a:t>Small as one file (your app binary) like a </a:t>
            </a:r>
            <a:r>
              <a:rPr lang="en-US" dirty="0" err="1"/>
              <a:t>golang</a:t>
            </a:r>
            <a:r>
              <a:rPr lang="en-US" dirty="0"/>
              <a:t> static binary</a:t>
            </a:r>
          </a:p>
          <a:p>
            <a:r>
              <a:rPr lang="en-US" dirty="0"/>
              <a:t>Big as Ubuntu distro with apt, and apache PHP and more installed</a:t>
            </a:r>
          </a:p>
        </p:txBody>
      </p:sp>
      <p:sp>
        <p:nvSpPr>
          <p:cNvPr id="3" name="Title 2">
            <a:extLst>
              <a:ext uri="{FF2B5EF4-FFF2-40B4-BE49-F238E27FC236}">
                <a16:creationId xmlns:a16="http://schemas.microsoft.com/office/drawing/2014/main" id="{E955598A-10C5-274D-920A-AFAD002D8478}"/>
              </a:ext>
            </a:extLst>
          </p:cNvPr>
          <p:cNvSpPr>
            <a:spLocks noGrp="1"/>
          </p:cNvSpPr>
          <p:nvPr>
            <p:ph type="title"/>
          </p:nvPr>
        </p:nvSpPr>
        <p:spPr/>
        <p:txBody>
          <a:bodyPr>
            <a:normAutofit/>
          </a:bodyPr>
          <a:lstStyle/>
          <a:p>
            <a:r>
              <a:rPr lang="en-US" sz="3600" dirty="0">
                <a:latin typeface="Open Sans"/>
                <a:ea typeface="Open Sans"/>
                <a:cs typeface="Open Sans"/>
              </a:rPr>
              <a:t>What’s in an image? (and what isn’t)</a:t>
            </a:r>
          </a:p>
        </p:txBody>
      </p:sp>
      <p:sp>
        <p:nvSpPr>
          <p:cNvPr id="4" name="Text Placeholder 3">
            <a:extLst>
              <a:ext uri="{FF2B5EF4-FFF2-40B4-BE49-F238E27FC236}">
                <a16:creationId xmlns:a16="http://schemas.microsoft.com/office/drawing/2014/main" id="{DBE4AB41-A01E-E04D-94B6-2AE7ACBCB41C}"/>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35265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66CA5-E3A3-3445-9ABA-5BF22F274BB2}"/>
              </a:ext>
            </a:extLst>
          </p:cNvPr>
          <p:cNvSpPr>
            <a:spLocks noGrp="1"/>
          </p:cNvSpPr>
          <p:nvPr>
            <p:ph type="body" sz="quarter" idx="12"/>
          </p:nvPr>
        </p:nvSpPr>
        <p:spPr/>
        <p:txBody>
          <a:bodyPr>
            <a:normAutofit/>
          </a:bodyPr>
          <a:lstStyle/>
          <a:p>
            <a:r>
              <a:rPr lang="en-IN" dirty="0">
                <a:hlinkClick r:id="rId2"/>
              </a:rPr>
              <a:t>Docker Hub</a:t>
            </a:r>
            <a:r>
              <a:rPr lang="en-IN" dirty="0"/>
              <a:t> is a service provided by Docker for finding and sharing container images with your team. It provides the following major features:</a:t>
            </a:r>
          </a:p>
          <a:p>
            <a:endParaRPr lang="en-IN" dirty="0"/>
          </a:p>
          <a:p>
            <a:r>
              <a:rPr lang="en-IN" b="1" dirty="0"/>
              <a:t>Repositories</a:t>
            </a:r>
            <a:r>
              <a:rPr lang="en-IN" dirty="0"/>
              <a:t>: Push and pull container images.</a:t>
            </a:r>
          </a:p>
          <a:p>
            <a:r>
              <a:rPr lang="en-IN" b="1" dirty="0"/>
              <a:t>Teams &amp; Organizations</a:t>
            </a:r>
            <a:r>
              <a:rPr lang="en-IN" dirty="0"/>
              <a:t>: Manage access to private repositories of container images.</a:t>
            </a:r>
          </a:p>
          <a:p>
            <a:r>
              <a:rPr lang="en-IN" b="1" dirty="0"/>
              <a:t>Official Images</a:t>
            </a:r>
            <a:r>
              <a:rPr lang="en-IN" dirty="0"/>
              <a:t>: Pull and use high-quality container images provided by Docker.</a:t>
            </a:r>
          </a:p>
        </p:txBody>
      </p:sp>
      <p:sp>
        <p:nvSpPr>
          <p:cNvPr id="3" name="Title 2">
            <a:extLst>
              <a:ext uri="{FF2B5EF4-FFF2-40B4-BE49-F238E27FC236}">
                <a16:creationId xmlns:a16="http://schemas.microsoft.com/office/drawing/2014/main" id="{9FD1DEDC-772A-2843-BB3D-ED76A24C1719}"/>
              </a:ext>
            </a:extLst>
          </p:cNvPr>
          <p:cNvSpPr>
            <a:spLocks noGrp="1"/>
          </p:cNvSpPr>
          <p:nvPr>
            <p:ph type="title"/>
          </p:nvPr>
        </p:nvSpPr>
        <p:spPr/>
        <p:txBody>
          <a:bodyPr>
            <a:normAutofit/>
          </a:bodyPr>
          <a:lstStyle/>
          <a:p>
            <a:r>
              <a:rPr lang="en-US" sz="3600" dirty="0">
                <a:latin typeface="Open Sans"/>
                <a:ea typeface="Open Sans"/>
                <a:cs typeface="Open Sans"/>
              </a:rPr>
              <a:t>About Docker Hub</a:t>
            </a:r>
          </a:p>
        </p:txBody>
      </p:sp>
      <p:sp>
        <p:nvSpPr>
          <p:cNvPr id="4" name="Text Placeholder 3">
            <a:extLst>
              <a:ext uri="{FF2B5EF4-FFF2-40B4-BE49-F238E27FC236}">
                <a16:creationId xmlns:a16="http://schemas.microsoft.com/office/drawing/2014/main" id="{3B33587A-61B5-9348-B844-003148ACE279}"/>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16129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66CA5-E3A3-3445-9ABA-5BF22F274BB2}"/>
              </a:ext>
            </a:extLst>
          </p:cNvPr>
          <p:cNvSpPr>
            <a:spLocks noGrp="1"/>
          </p:cNvSpPr>
          <p:nvPr>
            <p:ph type="body" sz="quarter" idx="12"/>
          </p:nvPr>
        </p:nvSpPr>
        <p:spPr/>
        <p:txBody>
          <a:bodyPr>
            <a:normAutofit/>
          </a:bodyPr>
          <a:lstStyle/>
          <a:p>
            <a:r>
              <a:rPr lang="en-IN" b="1" dirty="0"/>
              <a:t>Publisher Images</a:t>
            </a:r>
            <a:r>
              <a:rPr lang="en-IN" dirty="0"/>
              <a:t>: Pull and use high- quality container images provided by external vendors. Certified images also include support and guarantee compatibility with Docker Enterprise.</a:t>
            </a:r>
          </a:p>
          <a:p>
            <a:r>
              <a:rPr lang="en-IN" b="1" dirty="0"/>
              <a:t>Builds</a:t>
            </a:r>
            <a:r>
              <a:rPr lang="en-IN" dirty="0"/>
              <a:t>: Automatically build container images from GitHub and Bitbucket and push them to Docker Hub.</a:t>
            </a:r>
          </a:p>
          <a:p>
            <a:r>
              <a:rPr lang="en-IN" b="1" dirty="0"/>
              <a:t>WebHooks</a:t>
            </a:r>
            <a:r>
              <a:rPr lang="en-IN" dirty="0"/>
              <a:t>: Trigger actions after a successful push to a repository to integrate Docker Hub with other services.</a:t>
            </a:r>
          </a:p>
        </p:txBody>
      </p:sp>
      <p:sp>
        <p:nvSpPr>
          <p:cNvPr id="3" name="Title 2">
            <a:extLst>
              <a:ext uri="{FF2B5EF4-FFF2-40B4-BE49-F238E27FC236}">
                <a16:creationId xmlns:a16="http://schemas.microsoft.com/office/drawing/2014/main" id="{9FD1DEDC-772A-2843-BB3D-ED76A24C1719}"/>
              </a:ext>
            </a:extLst>
          </p:cNvPr>
          <p:cNvSpPr>
            <a:spLocks noGrp="1"/>
          </p:cNvSpPr>
          <p:nvPr>
            <p:ph type="title"/>
          </p:nvPr>
        </p:nvSpPr>
        <p:spPr/>
        <p:txBody>
          <a:bodyPr>
            <a:normAutofit/>
          </a:bodyPr>
          <a:lstStyle/>
          <a:p>
            <a:r>
              <a:rPr lang="en-US" sz="3600" dirty="0">
                <a:latin typeface="Open Sans"/>
                <a:ea typeface="Open Sans"/>
                <a:cs typeface="Open Sans"/>
              </a:rPr>
              <a:t>About Docker Hub</a:t>
            </a:r>
          </a:p>
        </p:txBody>
      </p:sp>
      <p:sp>
        <p:nvSpPr>
          <p:cNvPr id="4" name="Text Placeholder 3">
            <a:extLst>
              <a:ext uri="{FF2B5EF4-FFF2-40B4-BE49-F238E27FC236}">
                <a16:creationId xmlns:a16="http://schemas.microsoft.com/office/drawing/2014/main" id="{3B33587A-61B5-9348-B844-003148ACE279}"/>
              </a:ext>
            </a:extLst>
          </p:cNvPr>
          <p:cNvSpPr>
            <a:spLocks noGrp="1"/>
          </p:cNvSpPr>
          <p:nvPr>
            <p:ph type="body" idx="1"/>
          </p:nvPr>
        </p:nvSpPr>
        <p:spPr/>
        <p:txBody>
          <a:bodyPr>
            <a:normAutofit fontScale="62500" lnSpcReduction="20000"/>
          </a:bodyPr>
          <a:lstStyle/>
          <a:p>
            <a:endParaRPr lang="en-US"/>
          </a:p>
        </p:txBody>
      </p:sp>
    </p:spTree>
    <p:extLst>
      <p:ext uri="{BB962C8B-B14F-4D97-AF65-F5344CB8AC3E}">
        <p14:creationId xmlns:p14="http://schemas.microsoft.com/office/powerpoint/2010/main" val="37126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E7D7B-D653-6245-9480-661505471DA5}"/>
              </a:ext>
            </a:extLst>
          </p:cNvPr>
          <p:cNvSpPr>
            <a:spLocks noGrp="1"/>
          </p:cNvSpPr>
          <p:nvPr>
            <p:ph type="body" sz="quarter" idx="12"/>
          </p:nvPr>
        </p:nvSpPr>
        <p:spPr>
          <a:xfrm>
            <a:off x="845762" y="1794194"/>
            <a:ext cx="5250238" cy="4086842"/>
          </a:xfrm>
        </p:spPr>
        <p:txBody>
          <a:bodyPr/>
          <a:lstStyle/>
          <a:p>
            <a:r>
              <a:rPr lang="en-IN" dirty="0"/>
              <a:t>Union file system represents file system by grouping directories and files in branches.</a:t>
            </a:r>
          </a:p>
          <a:p>
            <a:r>
              <a:rPr lang="en-IN" dirty="0"/>
              <a:t>A Docker image is made up of filesystems layered over each other and grouped together.</a:t>
            </a:r>
          </a:p>
          <a:p>
            <a:r>
              <a:rPr lang="en-IN" dirty="0"/>
              <a:t> At the base is a boot filesystem, </a:t>
            </a:r>
            <a:r>
              <a:rPr lang="en-IN" dirty="0" err="1"/>
              <a:t>bootfs</a:t>
            </a:r>
            <a:r>
              <a:rPr lang="en-IN" dirty="0"/>
              <a:t>, which resembles the typical Linux/Unix boot filesystem. </a:t>
            </a:r>
          </a:p>
          <a:p>
            <a:r>
              <a:rPr lang="en-IN" dirty="0"/>
              <a:t>A Docker user will probably never interact with the boot filesystem.</a:t>
            </a:r>
            <a:endParaRPr lang="en-US" dirty="0"/>
          </a:p>
        </p:txBody>
      </p:sp>
      <p:sp>
        <p:nvSpPr>
          <p:cNvPr id="3" name="Title 2">
            <a:extLst>
              <a:ext uri="{FF2B5EF4-FFF2-40B4-BE49-F238E27FC236}">
                <a16:creationId xmlns:a16="http://schemas.microsoft.com/office/drawing/2014/main" id="{C0F713B9-9840-594A-AD9F-B82C19039CA0}"/>
              </a:ext>
            </a:extLst>
          </p:cNvPr>
          <p:cNvSpPr>
            <a:spLocks noGrp="1"/>
          </p:cNvSpPr>
          <p:nvPr>
            <p:ph type="title"/>
          </p:nvPr>
        </p:nvSpPr>
        <p:spPr/>
        <p:txBody>
          <a:bodyPr>
            <a:normAutofit/>
          </a:bodyPr>
          <a:lstStyle/>
          <a:p>
            <a:r>
              <a:rPr lang="en-US" sz="3600" dirty="0">
                <a:latin typeface="Open Sans"/>
                <a:ea typeface="Open Sans"/>
                <a:cs typeface="Open Sans"/>
              </a:rPr>
              <a:t>What is Union fs</a:t>
            </a:r>
          </a:p>
        </p:txBody>
      </p:sp>
      <p:sp>
        <p:nvSpPr>
          <p:cNvPr id="4" name="Text Placeholder 3">
            <a:extLst>
              <a:ext uri="{FF2B5EF4-FFF2-40B4-BE49-F238E27FC236}">
                <a16:creationId xmlns:a16="http://schemas.microsoft.com/office/drawing/2014/main" id="{F95D21FD-111C-6143-A967-0FA23F6509FF}"/>
              </a:ext>
            </a:extLst>
          </p:cNvPr>
          <p:cNvSpPr>
            <a:spLocks noGrp="1"/>
          </p:cNvSpPr>
          <p:nvPr>
            <p:ph type="body" idx="1"/>
          </p:nvPr>
        </p:nvSpPr>
        <p:spPr/>
        <p:txBody>
          <a:bodyPr>
            <a:normAutofit fontScale="62500" lnSpcReduction="20000"/>
          </a:bodyPr>
          <a:lstStyle/>
          <a:p>
            <a:endParaRPr lang="en-US"/>
          </a:p>
        </p:txBody>
      </p:sp>
      <p:pic>
        <p:nvPicPr>
          <p:cNvPr id="5" name="Picture 4">
            <a:extLst>
              <a:ext uri="{FF2B5EF4-FFF2-40B4-BE49-F238E27FC236}">
                <a16:creationId xmlns:a16="http://schemas.microsoft.com/office/drawing/2014/main" id="{EB53EDAF-047F-FE46-9DBA-04982CF4A8CA}"/>
              </a:ext>
            </a:extLst>
          </p:cNvPr>
          <p:cNvPicPr>
            <a:picLocks noChangeAspect="1"/>
          </p:cNvPicPr>
          <p:nvPr/>
        </p:nvPicPr>
        <p:blipFill>
          <a:blip r:embed="rId2"/>
          <a:stretch>
            <a:fillRect/>
          </a:stretch>
        </p:blipFill>
        <p:spPr>
          <a:xfrm>
            <a:off x="7466395" y="1794194"/>
            <a:ext cx="3554783" cy="4386946"/>
          </a:xfrm>
          <a:prstGeom prst="rect">
            <a:avLst/>
          </a:prstGeom>
        </p:spPr>
      </p:pic>
    </p:spTree>
    <p:extLst>
      <p:ext uri="{BB962C8B-B14F-4D97-AF65-F5344CB8AC3E}">
        <p14:creationId xmlns:p14="http://schemas.microsoft.com/office/powerpoint/2010/main" val="12673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275F1-95D7-3B4F-84BE-8CA515D85A66}"/>
              </a:ext>
            </a:extLst>
          </p:cNvPr>
          <p:cNvSpPr>
            <a:spLocks noGrp="1"/>
          </p:cNvSpPr>
          <p:nvPr>
            <p:ph type="title"/>
          </p:nvPr>
        </p:nvSpPr>
        <p:spPr/>
        <p:txBody>
          <a:bodyPr>
            <a:normAutofit/>
          </a:bodyPr>
          <a:lstStyle/>
          <a:p>
            <a:r>
              <a:rPr lang="en-US" sz="3600" dirty="0">
                <a:latin typeface="Open Sans"/>
                <a:ea typeface="Open Sans"/>
                <a:cs typeface="Open Sans"/>
              </a:rPr>
              <a:t>Container as a R/W layer on top of an image</a:t>
            </a:r>
          </a:p>
        </p:txBody>
      </p:sp>
      <p:sp>
        <p:nvSpPr>
          <p:cNvPr id="4" name="Text Placeholder 3">
            <a:extLst>
              <a:ext uri="{FF2B5EF4-FFF2-40B4-BE49-F238E27FC236}">
                <a16:creationId xmlns:a16="http://schemas.microsoft.com/office/drawing/2014/main" id="{AC7B0A1E-AD24-5D46-BFD5-1B2B88A75C31}"/>
              </a:ext>
            </a:extLst>
          </p:cNvPr>
          <p:cNvSpPr>
            <a:spLocks noGrp="1"/>
          </p:cNvSpPr>
          <p:nvPr>
            <p:ph type="body" idx="1"/>
          </p:nvPr>
        </p:nvSpPr>
        <p:spPr/>
        <p:txBody>
          <a:bodyPr>
            <a:normAutofit fontScale="62500" lnSpcReduction="20000"/>
          </a:bodyPr>
          <a:lstStyle/>
          <a:p>
            <a:endParaRPr lang="en-US"/>
          </a:p>
        </p:txBody>
      </p:sp>
      <p:pic>
        <p:nvPicPr>
          <p:cNvPr id="5" name="Picture 4">
            <a:extLst>
              <a:ext uri="{FF2B5EF4-FFF2-40B4-BE49-F238E27FC236}">
                <a16:creationId xmlns:a16="http://schemas.microsoft.com/office/drawing/2014/main" id="{8F91489E-9BAC-3E4D-840B-B3B8C9A9A7E0}"/>
              </a:ext>
            </a:extLst>
          </p:cNvPr>
          <p:cNvPicPr>
            <a:picLocks noChangeAspect="1"/>
          </p:cNvPicPr>
          <p:nvPr/>
        </p:nvPicPr>
        <p:blipFill>
          <a:blip r:embed="rId2"/>
          <a:stretch>
            <a:fillRect/>
          </a:stretch>
        </p:blipFill>
        <p:spPr>
          <a:xfrm>
            <a:off x="2908652" y="1617745"/>
            <a:ext cx="6389818" cy="4439740"/>
          </a:xfrm>
          <a:prstGeom prst="rect">
            <a:avLst/>
          </a:prstGeom>
        </p:spPr>
      </p:pic>
    </p:spTree>
    <p:extLst>
      <p:ext uri="{BB962C8B-B14F-4D97-AF65-F5344CB8AC3E}">
        <p14:creationId xmlns:p14="http://schemas.microsoft.com/office/powerpoint/2010/main" val="317079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D1DEDC-772A-2843-BB3D-ED76A24C1719}"/>
              </a:ext>
            </a:extLst>
          </p:cNvPr>
          <p:cNvSpPr>
            <a:spLocks noGrp="1"/>
          </p:cNvSpPr>
          <p:nvPr>
            <p:ph type="title"/>
          </p:nvPr>
        </p:nvSpPr>
        <p:spPr/>
        <p:txBody>
          <a:bodyPr/>
          <a:lstStyle/>
          <a:p>
            <a:r>
              <a:rPr lang="en-US" sz="3600" dirty="0">
                <a:latin typeface="Open Sans"/>
                <a:ea typeface="Open Sans"/>
                <a:cs typeface="Open Sans"/>
              </a:rPr>
              <a:t>Docker layers and </a:t>
            </a:r>
            <a:r>
              <a:rPr lang="en-US" sz="3600" dirty="0" err="1">
                <a:latin typeface="Open Sans"/>
                <a:ea typeface="Open Sans"/>
                <a:cs typeface="Open Sans"/>
              </a:rPr>
              <a:t>Dockerfile</a:t>
            </a:r>
            <a:endParaRPr lang="en-US" sz="3600" dirty="0">
              <a:latin typeface="Open Sans"/>
              <a:ea typeface="Open Sans"/>
              <a:cs typeface="Open Sans"/>
            </a:endParaRPr>
          </a:p>
        </p:txBody>
      </p:sp>
      <p:sp>
        <p:nvSpPr>
          <p:cNvPr id="4" name="Text Placeholder 3">
            <a:extLst>
              <a:ext uri="{FF2B5EF4-FFF2-40B4-BE49-F238E27FC236}">
                <a16:creationId xmlns:a16="http://schemas.microsoft.com/office/drawing/2014/main" id="{3B33587A-61B5-9348-B844-003148ACE279}"/>
              </a:ext>
            </a:extLst>
          </p:cNvPr>
          <p:cNvSpPr>
            <a:spLocks noGrp="1"/>
          </p:cNvSpPr>
          <p:nvPr>
            <p:ph type="body" idx="1"/>
          </p:nvPr>
        </p:nvSpPr>
        <p:spPr/>
        <p:txBody>
          <a:bodyPr>
            <a:normAutofit fontScale="62500" lnSpcReduction="20000"/>
          </a:bodyPr>
          <a:lstStyle/>
          <a:p>
            <a:endParaRPr lang="en-US"/>
          </a:p>
        </p:txBody>
      </p:sp>
      <p:pic>
        <p:nvPicPr>
          <p:cNvPr id="5" name="Picture 4">
            <a:extLst>
              <a:ext uri="{FF2B5EF4-FFF2-40B4-BE49-F238E27FC236}">
                <a16:creationId xmlns:a16="http://schemas.microsoft.com/office/drawing/2014/main" id="{0B220B3D-4870-0649-9BFD-81F32FCD2BCA}"/>
              </a:ext>
            </a:extLst>
          </p:cNvPr>
          <p:cNvPicPr>
            <a:picLocks noChangeAspect="1"/>
          </p:cNvPicPr>
          <p:nvPr/>
        </p:nvPicPr>
        <p:blipFill>
          <a:blip r:embed="rId2"/>
          <a:stretch>
            <a:fillRect/>
          </a:stretch>
        </p:blipFill>
        <p:spPr>
          <a:xfrm>
            <a:off x="2052261" y="1604263"/>
            <a:ext cx="8102600" cy="4559300"/>
          </a:xfrm>
          <a:prstGeom prst="rect">
            <a:avLst/>
          </a:prstGeom>
        </p:spPr>
      </p:pic>
    </p:spTree>
    <p:extLst>
      <p:ext uri="{BB962C8B-B14F-4D97-AF65-F5344CB8AC3E}">
        <p14:creationId xmlns:p14="http://schemas.microsoft.com/office/powerpoint/2010/main" val="2546584314"/>
      </p:ext>
    </p:extLst>
  </p:cSld>
  <p:clrMapOvr>
    <a:masterClrMapping/>
  </p:clrMapOvr>
</p:sld>
</file>

<file path=ppt/theme/theme1.xml><?xml version="1.0" encoding="utf-8"?>
<a:theme xmlns:a="http://schemas.openxmlformats.org/drawingml/2006/main" name="Office Theme">
  <a:themeElements>
    <a:clrScheme name="Preview">
      <a:dk1>
        <a:srgbClr val="000000"/>
      </a:dk1>
      <a:lt1>
        <a:srgbClr val="FFFFFF"/>
      </a:lt1>
      <a:dk2>
        <a:srgbClr val="464646"/>
      </a:dk2>
      <a:lt2>
        <a:srgbClr val="9B9B9B"/>
      </a:lt2>
      <a:accent1>
        <a:srgbClr val="138BB9"/>
      </a:accent1>
      <a:accent2>
        <a:srgbClr val="51C7BB"/>
      </a:accent2>
      <a:accent3>
        <a:srgbClr val="7ADC72"/>
      </a:accent3>
      <a:accent4>
        <a:srgbClr val="FF9F6E"/>
      </a:accent4>
      <a:accent5>
        <a:srgbClr val="DE406E"/>
      </a:accent5>
      <a:accent6>
        <a:srgbClr val="C83288"/>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1701</Words>
  <Application>Microsoft Macintosh PowerPoint</Application>
  <PresentationFormat>Widescreen</PresentationFormat>
  <Paragraphs>193</Paragraphs>
  <Slides>34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Avenir Book</vt:lpstr>
      <vt:lpstr>Calibri</vt:lpstr>
      <vt:lpstr>Consolas</vt:lpstr>
      <vt:lpstr>Courier New</vt:lpstr>
      <vt:lpstr>Lato</vt:lpstr>
      <vt:lpstr>Open Sans</vt:lpstr>
      <vt:lpstr>Tahoma</vt:lpstr>
      <vt:lpstr>Wingdings</vt:lpstr>
      <vt:lpstr>Office Theme</vt:lpstr>
      <vt:lpstr>Docker Build</vt:lpstr>
      <vt:lpstr>Chapter Objectives</vt:lpstr>
      <vt:lpstr>Chapter Concepts</vt:lpstr>
      <vt:lpstr>What’s in an image? (and what isn’t)</vt:lpstr>
      <vt:lpstr>About Docker Hub</vt:lpstr>
      <vt:lpstr>About Docker Hub</vt:lpstr>
      <vt:lpstr>What is Union fs</vt:lpstr>
      <vt:lpstr>Container as a R/W layer on top of an image</vt:lpstr>
      <vt:lpstr>Docker layers and Dockerfile</vt:lpstr>
      <vt:lpstr>Copy on write</vt:lpstr>
      <vt:lpstr>History &amp; Inspect commands</vt:lpstr>
      <vt:lpstr>Dockerfile </vt:lpstr>
      <vt:lpstr>Dockerfile (Continued) </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Example Dockerfile for Python App</vt:lpstr>
      <vt:lpstr>Example Dockerfile for a Java Spring Boot App</vt:lpstr>
      <vt:lpstr>Example Dockerfile for a .NET App</vt:lpstr>
      <vt:lpstr>Example Dockerfile for a Node.js App</vt:lpstr>
      <vt:lpstr>Example Dockerfile for an Nginx Website</vt:lpstr>
      <vt:lpstr>Chapter Concepts</vt:lpstr>
      <vt:lpstr>Building Docker Images</vt:lpstr>
      <vt:lpstr>Typical Build Process </vt:lpstr>
      <vt:lpstr>Chapter Concepts</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Components</dc:title>
  <dc:creator>Muse</dc:creator>
  <cp:lastModifiedBy>Microsoft Office User</cp:lastModifiedBy>
  <cp:revision>138</cp:revision>
  <dcterms:created xsi:type="dcterms:W3CDTF">2015-01-25T15:51:40Z</dcterms:created>
  <dcterms:modified xsi:type="dcterms:W3CDTF">2021-06-17T20:45:49Z</dcterms:modified>
</cp:coreProperties>
</file>